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sldIdLst>
    <p:sldId id="256" r:id="rId5"/>
    <p:sldId id="284" r:id="rId6"/>
    <p:sldId id="292" r:id="rId7"/>
    <p:sldId id="287" r:id="rId8"/>
    <p:sldId id="277" r:id="rId9"/>
    <p:sldId id="262" r:id="rId10"/>
    <p:sldId id="290" r:id="rId11"/>
    <p:sldId id="283" r:id="rId12"/>
    <p:sldId id="293" r:id="rId13"/>
    <p:sldId id="263" r:id="rId14"/>
    <p:sldId id="291" r:id="rId15"/>
    <p:sldId id="286" r:id="rId16"/>
    <p:sldId id="264" r:id="rId17"/>
    <p:sldId id="28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112" d="100"/>
          <a:sy n="112" d="100"/>
        </p:scale>
        <p:origin x="4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7939C-241D-4FDC-8DE8-4EE3F462EE22}" type="datetimeFigureOut">
              <a:rPr lang="en-US" smtClean="0"/>
              <a:t>12/9/22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BAF473-2665-42A7-89E3-C7BA7EB58D12}" type="slidenum">
              <a:rPr lang="en-US" smtClean="0"/>
              <a:t>‹#›</a:t>
            </a:fld>
            <a:endParaRPr lang="en-US" dirty="0"/>
          </a:p>
        </p:txBody>
      </p:sp>
    </p:spTree>
    <p:extLst>
      <p:ext uri="{BB962C8B-B14F-4D97-AF65-F5344CB8AC3E}">
        <p14:creationId xmlns:p14="http://schemas.microsoft.com/office/powerpoint/2010/main" val="693548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3215B1E-B289-4C56-BCC0-2AB8CF93E2A1}"/>
              </a:ext>
            </a:extLst>
          </p:cNvPr>
          <p:cNvSpPr/>
          <p:nvPr userDrawn="1"/>
        </p:nvSpPr>
        <p:spPr>
          <a:xfrm>
            <a:off x="8610600" y="0"/>
            <a:ext cx="3581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p:nvPr>
        </p:nvSpPr>
        <p:spPr>
          <a:xfrm>
            <a:off x="838200" y="2465970"/>
            <a:ext cx="5739882" cy="2387600"/>
          </a:xfrm>
        </p:spPr>
        <p:txBody>
          <a:bodyPr anchor="b">
            <a:normAutofit/>
          </a:bodyPr>
          <a:lstStyle>
            <a:lvl1pPr algn="l">
              <a:defRPr sz="5400" b="1">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838200" y="5159827"/>
            <a:ext cx="5739882" cy="783773"/>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3958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g Chart">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838200" y="695037"/>
            <a:ext cx="4573200" cy="1325563"/>
          </a:xfrm>
        </p:spPr>
        <p:txBody>
          <a:bodyPr/>
          <a:lstStyle>
            <a:lvl1pPr algn="l">
              <a:defRPr b="1">
                <a:solidFill>
                  <a:schemeClr val="accent4"/>
                </a:solidFill>
              </a:defRPr>
            </a:lvl1pPr>
          </a:lstStyle>
          <a:p>
            <a:r>
              <a:rPr lang="en-US"/>
              <a:t>Click to edit Master title style</a:t>
            </a:r>
            <a:endParaRPr lang="en-ZA"/>
          </a:p>
        </p:txBody>
      </p:sp>
      <p:sp>
        <p:nvSpPr>
          <p:cNvPr id="9" name="Text Placeholder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5021635" y="2039382"/>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4" name="Text Placeholder 8">
            <a:extLst>
              <a:ext uri="{FF2B5EF4-FFF2-40B4-BE49-F238E27FC236}">
                <a16:creationId xmlns:a16="http://schemas.microsoft.com/office/drawing/2014/main" id="{16CC17AD-6E52-42E9-989B-FB086C64DFD1}"/>
              </a:ext>
            </a:extLst>
          </p:cNvPr>
          <p:cNvSpPr>
            <a:spLocks noGrp="1"/>
          </p:cNvSpPr>
          <p:nvPr>
            <p:ph type="body" sz="quarter" idx="46" hasCustomPrompt="1"/>
          </p:nvPr>
        </p:nvSpPr>
        <p:spPr>
          <a:xfrm>
            <a:off x="5021635" y="2408260"/>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16" name="Text Placeholder 8">
            <a:extLst>
              <a:ext uri="{FF2B5EF4-FFF2-40B4-BE49-F238E27FC236}">
                <a16:creationId xmlns:a16="http://schemas.microsoft.com/office/drawing/2014/main" id="{D36B0D72-6C95-4E3A-A679-D94CB154306B}"/>
              </a:ext>
            </a:extLst>
          </p:cNvPr>
          <p:cNvSpPr>
            <a:spLocks noGrp="1"/>
          </p:cNvSpPr>
          <p:nvPr>
            <p:ph type="body" sz="quarter" idx="47" hasCustomPrompt="1"/>
          </p:nvPr>
        </p:nvSpPr>
        <p:spPr>
          <a:xfrm>
            <a:off x="5043407" y="4770420"/>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7" name="Text Placeholder 8">
            <a:extLst>
              <a:ext uri="{FF2B5EF4-FFF2-40B4-BE49-F238E27FC236}">
                <a16:creationId xmlns:a16="http://schemas.microsoft.com/office/drawing/2014/main" id="{7E6E1537-8CF9-4C86-8E25-29BFFDAFDDD2}"/>
              </a:ext>
            </a:extLst>
          </p:cNvPr>
          <p:cNvSpPr>
            <a:spLocks noGrp="1"/>
          </p:cNvSpPr>
          <p:nvPr>
            <p:ph type="body" sz="quarter" idx="48" hasCustomPrompt="1"/>
          </p:nvPr>
        </p:nvSpPr>
        <p:spPr>
          <a:xfrm>
            <a:off x="5043407" y="5139298"/>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18" name="Text Placeholder 8">
            <a:extLst>
              <a:ext uri="{FF2B5EF4-FFF2-40B4-BE49-F238E27FC236}">
                <a16:creationId xmlns:a16="http://schemas.microsoft.com/office/drawing/2014/main" id="{755E9ED2-721A-416D-AFA6-B57E6B8D8C5D}"/>
              </a:ext>
            </a:extLst>
          </p:cNvPr>
          <p:cNvSpPr>
            <a:spLocks noGrp="1"/>
          </p:cNvSpPr>
          <p:nvPr>
            <p:ph type="body" sz="quarter" idx="49" hasCustomPrompt="1"/>
          </p:nvPr>
        </p:nvSpPr>
        <p:spPr>
          <a:xfrm>
            <a:off x="2757407" y="4758255"/>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9" name="Text Placeholder 8">
            <a:extLst>
              <a:ext uri="{FF2B5EF4-FFF2-40B4-BE49-F238E27FC236}">
                <a16:creationId xmlns:a16="http://schemas.microsoft.com/office/drawing/2014/main" id="{0DE1C87C-07E3-42FC-9B43-81D789BF794B}"/>
              </a:ext>
            </a:extLst>
          </p:cNvPr>
          <p:cNvSpPr>
            <a:spLocks noGrp="1"/>
          </p:cNvSpPr>
          <p:nvPr>
            <p:ph type="body" sz="quarter" idx="50" hasCustomPrompt="1"/>
          </p:nvPr>
        </p:nvSpPr>
        <p:spPr>
          <a:xfrm>
            <a:off x="2757407" y="5127133"/>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0" name="Text Placeholder 8">
            <a:extLst>
              <a:ext uri="{FF2B5EF4-FFF2-40B4-BE49-F238E27FC236}">
                <a16:creationId xmlns:a16="http://schemas.microsoft.com/office/drawing/2014/main" id="{8556C5D2-9D30-44C4-95EA-DA672356995D}"/>
              </a:ext>
            </a:extLst>
          </p:cNvPr>
          <p:cNvSpPr>
            <a:spLocks noGrp="1"/>
          </p:cNvSpPr>
          <p:nvPr>
            <p:ph type="body" sz="quarter" idx="51" hasCustomPrompt="1"/>
          </p:nvPr>
        </p:nvSpPr>
        <p:spPr>
          <a:xfrm>
            <a:off x="471407" y="4770420"/>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5" name="Text Placeholder 8">
            <a:extLst>
              <a:ext uri="{FF2B5EF4-FFF2-40B4-BE49-F238E27FC236}">
                <a16:creationId xmlns:a16="http://schemas.microsoft.com/office/drawing/2014/main" id="{BB8DD76A-44FE-4266-9CE3-FC74ACF61470}"/>
              </a:ext>
            </a:extLst>
          </p:cNvPr>
          <p:cNvSpPr>
            <a:spLocks noGrp="1"/>
          </p:cNvSpPr>
          <p:nvPr>
            <p:ph type="body" sz="quarter" idx="52" hasCustomPrompt="1"/>
          </p:nvPr>
        </p:nvSpPr>
        <p:spPr>
          <a:xfrm>
            <a:off x="471407" y="5139298"/>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6" name="Text Placeholder 8">
            <a:extLst>
              <a:ext uri="{FF2B5EF4-FFF2-40B4-BE49-F238E27FC236}">
                <a16:creationId xmlns:a16="http://schemas.microsoft.com/office/drawing/2014/main" id="{BB7FB830-D9B0-43D8-B279-D8A3831911C7}"/>
              </a:ext>
            </a:extLst>
          </p:cNvPr>
          <p:cNvSpPr>
            <a:spLocks noGrp="1"/>
          </p:cNvSpPr>
          <p:nvPr>
            <p:ph type="body" sz="quarter" idx="53" hasCustomPrompt="1"/>
          </p:nvPr>
        </p:nvSpPr>
        <p:spPr>
          <a:xfrm>
            <a:off x="9615407" y="4758255"/>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7" name="Text Placeholder 8">
            <a:extLst>
              <a:ext uri="{FF2B5EF4-FFF2-40B4-BE49-F238E27FC236}">
                <a16:creationId xmlns:a16="http://schemas.microsoft.com/office/drawing/2014/main" id="{DA699CE9-2DCD-4D59-B359-D7D3511A2158}"/>
              </a:ext>
            </a:extLst>
          </p:cNvPr>
          <p:cNvSpPr>
            <a:spLocks noGrp="1"/>
          </p:cNvSpPr>
          <p:nvPr>
            <p:ph type="body" sz="quarter" idx="54" hasCustomPrompt="1"/>
          </p:nvPr>
        </p:nvSpPr>
        <p:spPr>
          <a:xfrm>
            <a:off x="9615407" y="5127133"/>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8" name="Text Placeholder 8">
            <a:extLst>
              <a:ext uri="{FF2B5EF4-FFF2-40B4-BE49-F238E27FC236}">
                <a16:creationId xmlns:a16="http://schemas.microsoft.com/office/drawing/2014/main" id="{5B0C1AF9-7ECA-4F02-B71D-97228D05B031}"/>
              </a:ext>
            </a:extLst>
          </p:cNvPr>
          <p:cNvSpPr>
            <a:spLocks noGrp="1"/>
          </p:cNvSpPr>
          <p:nvPr>
            <p:ph type="body" sz="quarter" idx="55" hasCustomPrompt="1"/>
          </p:nvPr>
        </p:nvSpPr>
        <p:spPr>
          <a:xfrm>
            <a:off x="7329407" y="4770420"/>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9" name="Text Placeholder 8">
            <a:extLst>
              <a:ext uri="{FF2B5EF4-FFF2-40B4-BE49-F238E27FC236}">
                <a16:creationId xmlns:a16="http://schemas.microsoft.com/office/drawing/2014/main" id="{FE515F87-B08B-4273-9427-B4477D68E33E}"/>
              </a:ext>
            </a:extLst>
          </p:cNvPr>
          <p:cNvSpPr>
            <a:spLocks noGrp="1"/>
          </p:cNvSpPr>
          <p:nvPr>
            <p:ph type="body" sz="quarter" idx="56" hasCustomPrompt="1"/>
          </p:nvPr>
        </p:nvSpPr>
        <p:spPr>
          <a:xfrm>
            <a:off x="7329407" y="5139298"/>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cxnSp>
        <p:nvCxnSpPr>
          <p:cNvPr id="5" name="Straight Connector 4">
            <a:extLst>
              <a:ext uri="{FF2B5EF4-FFF2-40B4-BE49-F238E27FC236}">
                <a16:creationId xmlns:a16="http://schemas.microsoft.com/office/drawing/2014/main" id="{02353FBD-19BF-45E4-A6F5-4217CDAAA52E}"/>
              </a:ext>
            </a:extLst>
          </p:cNvPr>
          <p:cNvCxnSpPr/>
          <p:nvPr userDrawn="1"/>
        </p:nvCxnSpPr>
        <p:spPr>
          <a:xfrm>
            <a:off x="1513114" y="3875317"/>
            <a:ext cx="9111343" cy="0"/>
          </a:xfrm>
          <a:prstGeom prst="line">
            <a:avLst/>
          </a:prstGeom>
          <a:ln w="28575">
            <a:solidFill>
              <a:schemeClr val="accent4"/>
            </a:solidFill>
          </a:ln>
        </p:spPr>
        <p:style>
          <a:lnRef idx="1">
            <a:schemeClr val="dk1"/>
          </a:lnRef>
          <a:fillRef idx="0">
            <a:schemeClr val="dk1"/>
          </a:fillRef>
          <a:effectRef idx="0">
            <a:schemeClr val="dk1"/>
          </a:effectRef>
          <a:fontRef idx="minor">
            <a:schemeClr val="tx1"/>
          </a:fontRef>
        </p:style>
      </p:cxnSp>
      <p:sp>
        <p:nvSpPr>
          <p:cNvPr id="41" name="Date Placeholder 4">
            <a:extLst>
              <a:ext uri="{FF2B5EF4-FFF2-40B4-BE49-F238E27FC236}">
                <a16:creationId xmlns:a16="http://schemas.microsoft.com/office/drawing/2014/main" id="{BA4BCF05-CDFF-42C0-A406-D762B747C799}"/>
              </a:ext>
            </a:extLst>
          </p:cNvPr>
          <p:cNvSpPr>
            <a:spLocks noGrp="1"/>
          </p:cNvSpPr>
          <p:nvPr>
            <p:ph type="dt" sz="half" idx="10"/>
          </p:nvPr>
        </p:nvSpPr>
        <p:spPr>
          <a:xfrm>
            <a:off x="838200" y="6356350"/>
            <a:ext cx="2743200" cy="365125"/>
          </a:xfrm>
        </p:spPr>
        <p:txBody>
          <a:bodyPr/>
          <a:lstStyle>
            <a:lvl1pPr>
              <a:defRPr sz="900">
                <a:solidFill>
                  <a:schemeClr val="accent5">
                    <a:lumMod val="75000"/>
                  </a:schemeClr>
                </a:solidFill>
              </a:defRPr>
            </a:lvl1pPr>
          </a:lstStyle>
          <a:p>
            <a:r>
              <a:rPr lang="en-US" dirty="0"/>
              <a:t>7/29/20XX</a:t>
            </a:r>
          </a:p>
        </p:txBody>
      </p:sp>
      <p:sp>
        <p:nvSpPr>
          <p:cNvPr id="42" name="Footer Placeholder 5">
            <a:extLst>
              <a:ext uri="{FF2B5EF4-FFF2-40B4-BE49-F238E27FC236}">
                <a16:creationId xmlns:a16="http://schemas.microsoft.com/office/drawing/2014/main" id="{FE043986-6365-4919-A13C-B1086DCFF1BD}"/>
              </a:ext>
            </a:extLst>
          </p:cNvPr>
          <p:cNvSpPr>
            <a:spLocks noGrp="1"/>
          </p:cNvSpPr>
          <p:nvPr>
            <p:ph type="ftr" sz="quarter" idx="11"/>
          </p:nvPr>
        </p:nvSpPr>
        <p:spPr>
          <a:xfrm>
            <a:off x="4038600" y="6356350"/>
            <a:ext cx="4114800" cy="365125"/>
          </a:xfrm>
        </p:spPr>
        <p:txBody>
          <a:bodyPr/>
          <a:lstStyle>
            <a:lvl1pPr>
              <a:defRPr sz="900">
                <a:solidFill>
                  <a:schemeClr val="accent5">
                    <a:lumMod val="75000"/>
                  </a:schemeClr>
                </a:solidFill>
              </a:defRPr>
            </a:lvl1pPr>
          </a:lstStyle>
          <a:p>
            <a:r>
              <a:rPr lang="en-US" dirty="0"/>
              <a:t>Employee orientation</a:t>
            </a:r>
          </a:p>
        </p:txBody>
      </p:sp>
      <p:sp>
        <p:nvSpPr>
          <p:cNvPr id="43" name="Slide Number Placeholder 6">
            <a:extLst>
              <a:ext uri="{FF2B5EF4-FFF2-40B4-BE49-F238E27FC236}">
                <a16:creationId xmlns:a16="http://schemas.microsoft.com/office/drawing/2014/main" id="{4FD22B22-DA9C-4B3F-A67F-D07291278BE6}"/>
              </a:ext>
            </a:extLst>
          </p:cNvPr>
          <p:cNvSpPr>
            <a:spLocks noGrp="1"/>
          </p:cNvSpPr>
          <p:nvPr>
            <p:ph type="sldNum" sz="quarter" idx="12"/>
          </p:nvPr>
        </p:nvSpPr>
        <p:spPr>
          <a:xfrm>
            <a:off x="8610600" y="6356350"/>
            <a:ext cx="2743200" cy="365125"/>
          </a:xfrm>
        </p:spPr>
        <p:txBody>
          <a:bodyPr/>
          <a:lstStyle>
            <a:lvl1pPr>
              <a:defRPr sz="900">
                <a:solidFill>
                  <a:schemeClr val="accent5">
                    <a:lumMod val="75000"/>
                  </a:schemeClr>
                </a:solidFill>
              </a:defRPr>
            </a:lvl1pPr>
          </a:lstStyle>
          <a:p>
            <a:fld id="{B5CEABB6-07DC-46E8-9B57-56EC44A396E5}" type="slidenum">
              <a:rPr lang="en-US" smtClean="0"/>
              <a:pPr/>
              <a:t>‹#›</a:t>
            </a:fld>
            <a:endParaRPr lang="en-US" dirty="0"/>
          </a:p>
        </p:txBody>
      </p:sp>
      <p:cxnSp>
        <p:nvCxnSpPr>
          <p:cNvPr id="47" name="Straight Connector 46">
            <a:extLst>
              <a:ext uri="{FF2B5EF4-FFF2-40B4-BE49-F238E27FC236}">
                <a16:creationId xmlns:a16="http://schemas.microsoft.com/office/drawing/2014/main" id="{AFAB3CE1-D027-49AE-8023-7D6E330C7E2D}"/>
              </a:ext>
            </a:extLst>
          </p:cNvPr>
          <p:cNvCxnSpPr>
            <a:cxnSpLocks/>
          </p:cNvCxnSpPr>
          <p:nvPr userDrawn="1"/>
        </p:nvCxnSpPr>
        <p:spPr>
          <a:xfrm flipV="1">
            <a:off x="6096000" y="2852057"/>
            <a:ext cx="0" cy="1643743"/>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B59BE6F-06DF-4031-A366-9BF6A53377C4}"/>
              </a:ext>
            </a:extLst>
          </p:cNvPr>
          <p:cNvCxnSpPr>
            <a:cxnSpLocks/>
          </p:cNvCxnSpPr>
          <p:nvPr userDrawn="1"/>
        </p:nvCxnSpPr>
        <p:spPr>
          <a:xfrm flipV="1">
            <a:off x="10611592"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88442AB-AF81-4C81-B0CE-584EE410EB92}"/>
              </a:ext>
            </a:extLst>
          </p:cNvPr>
          <p:cNvCxnSpPr>
            <a:cxnSpLocks/>
          </p:cNvCxnSpPr>
          <p:nvPr userDrawn="1"/>
        </p:nvCxnSpPr>
        <p:spPr>
          <a:xfrm flipV="1">
            <a:off x="1513114"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35F27884-729D-4CA6-A08A-92EBC733CCB5}"/>
              </a:ext>
            </a:extLst>
          </p:cNvPr>
          <p:cNvCxnSpPr>
            <a:cxnSpLocks/>
          </p:cNvCxnSpPr>
          <p:nvPr userDrawn="1"/>
        </p:nvCxnSpPr>
        <p:spPr>
          <a:xfrm flipV="1">
            <a:off x="3815938"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1F7E5A1-BEA5-447F-BED5-E18F7A1D9A37}"/>
              </a:ext>
            </a:extLst>
          </p:cNvPr>
          <p:cNvCxnSpPr>
            <a:cxnSpLocks/>
          </p:cNvCxnSpPr>
          <p:nvPr userDrawn="1"/>
        </p:nvCxnSpPr>
        <p:spPr>
          <a:xfrm flipV="1">
            <a:off x="8381011"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08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right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5669280" y="2376805"/>
            <a:ext cx="5013960" cy="1325563"/>
          </a:xfrm>
        </p:spPr>
        <p:txBody>
          <a:bodyPr anchor="b"/>
          <a:lstStyle>
            <a:lvl1pPr>
              <a:defRPr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5669280" y="4150042"/>
            <a:ext cx="5013960" cy="1961198"/>
          </a:xfrm>
        </p:spPr>
        <p:txBody>
          <a:bodyPr>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Rectangle 8">
            <a:extLst>
              <a:ext uri="{FF2B5EF4-FFF2-40B4-BE49-F238E27FC236}">
                <a16:creationId xmlns:a16="http://schemas.microsoft.com/office/drawing/2014/main" id="{29197FF6-6321-41EE-A0C4-DEC0761A3C01}"/>
              </a:ext>
            </a:extLst>
          </p:cNvPr>
          <p:cNvSpPr/>
          <p:nvPr userDrawn="1"/>
        </p:nvSpPr>
        <p:spPr>
          <a:xfrm>
            <a:off x="0" y="0"/>
            <a:ext cx="417576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45EFDD-D97D-44D9-8A6D-0FACEE0964B3}"/>
              </a:ext>
            </a:extLst>
          </p:cNvPr>
          <p:cNvSpPr/>
          <p:nvPr userDrawn="1"/>
        </p:nvSpPr>
        <p:spPr>
          <a:xfrm flipV="1">
            <a:off x="371856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4">
            <a:extLst>
              <a:ext uri="{FF2B5EF4-FFF2-40B4-BE49-F238E27FC236}">
                <a16:creationId xmlns:a16="http://schemas.microsoft.com/office/drawing/2014/main" id="{9ECA7294-D791-453A-AEDA-C7BC2C83BACB}"/>
              </a:ext>
            </a:extLst>
          </p:cNvPr>
          <p:cNvSpPr>
            <a:spLocks noGrp="1"/>
          </p:cNvSpPr>
          <p:nvPr>
            <p:ph type="dt" sz="half" idx="10"/>
          </p:nvPr>
        </p:nvSpPr>
        <p:spPr>
          <a:xfrm>
            <a:off x="838200" y="6356350"/>
            <a:ext cx="2743200" cy="365125"/>
          </a:xfrm>
        </p:spPr>
        <p:txBody>
          <a:bodyPr/>
          <a:lstStyle>
            <a:lvl1pPr>
              <a:defRPr sz="900">
                <a:solidFill>
                  <a:schemeClr val="accent3">
                    <a:lumMod val="75000"/>
                  </a:schemeClr>
                </a:solidFill>
              </a:defRPr>
            </a:lvl1pPr>
          </a:lstStyle>
          <a:p>
            <a:r>
              <a:rPr lang="en-US" dirty="0"/>
              <a:t>7/29/20XX</a:t>
            </a:r>
          </a:p>
        </p:txBody>
      </p:sp>
      <p:sp>
        <p:nvSpPr>
          <p:cNvPr id="8" name="Footer Placeholder 5">
            <a:extLst>
              <a:ext uri="{FF2B5EF4-FFF2-40B4-BE49-F238E27FC236}">
                <a16:creationId xmlns:a16="http://schemas.microsoft.com/office/drawing/2014/main" id="{E3F008A3-FE03-4B55-99DE-C66C7215F529}"/>
              </a:ext>
            </a:extLst>
          </p:cNvPr>
          <p:cNvSpPr>
            <a:spLocks noGrp="1"/>
          </p:cNvSpPr>
          <p:nvPr>
            <p:ph type="ftr" sz="quarter" idx="11"/>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10" name="Slide Number Placeholder 6">
            <a:extLst>
              <a:ext uri="{FF2B5EF4-FFF2-40B4-BE49-F238E27FC236}">
                <a16:creationId xmlns:a16="http://schemas.microsoft.com/office/drawing/2014/main" id="{561AA2A7-90C9-48FA-A998-4CB16275ABA5}"/>
              </a:ext>
            </a:extLst>
          </p:cNvPr>
          <p:cNvSpPr>
            <a:spLocks noGrp="1"/>
          </p:cNvSpPr>
          <p:nvPr>
            <p:ph type="sldNum" sz="quarter" idx="12"/>
          </p:nvPr>
        </p:nvSpPr>
        <p:spPr>
          <a:xfrm>
            <a:off x="8610600" y="6356350"/>
            <a:ext cx="2743200" cy="365125"/>
          </a:xfrm>
        </p:spPr>
        <p:txBody>
          <a:bodyPr/>
          <a:lstStyle>
            <a:lvl1pPr>
              <a:defRPr sz="900">
                <a:solidFill>
                  <a:schemeClr val="accent4">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30503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Closing slide">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3215B1E-B289-4C56-BCC0-2AB8CF93E2A1}"/>
              </a:ext>
            </a:extLst>
          </p:cNvPr>
          <p:cNvSpPr/>
          <p:nvPr userDrawn="1"/>
        </p:nvSpPr>
        <p:spPr>
          <a:xfrm>
            <a:off x="0" y="0"/>
            <a:ext cx="6096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p:nvPr>
        </p:nvSpPr>
        <p:spPr>
          <a:xfrm>
            <a:off x="838200" y="2313571"/>
            <a:ext cx="4419600" cy="1659716"/>
          </a:xfrm>
        </p:spPr>
        <p:txBody>
          <a:bodyPr anchor="ctr">
            <a:normAutofit/>
          </a:bodyPr>
          <a:lstStyle>
            <a:lvl1pPr algn="ctr">
              <a:defRPr sz="5400" b="1">
                <a:solidFill>
                  <a:schemeClr val="accent4"/>
                </a:solidFill>
              </a:defRPr>
            </a:lvl1pPr>
          </a:lstStyle>
          <a:p>
            <a:r>
              <a:rPr lang="en-US"/>
              <a:t>Click to edit Master title style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7772402" y="2348318"/>
            <a:ext cx="2743200" cy="1659715"/>
          </a:xfrm>
        </p:spPr>
        <p:txBody>
          <a:bodyPr anchor="ct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D64503-659B-472D-ABF8-01D077EB0D83}"/>
              </a:ext>
            </a:extLst>
          </p:cNvPr>
          <p:cNvSpPr>
            <a:spLocks noGrp="1"/>
          </p:cNvSpPr>
          <p:nvPr>
            <p:ph type="dt" sz="half" idx="10"/>
          </p:nvPr>
        </p:nvSpPr>
        <p:spPr>
          <a:xfrm>
            <a:off x="838200" y="6356350"/>
            <a:ext cx="1632857" cy="365125"/>
          </a:xfrm>
        </p:spPr>
        <p:txBody>
          <a:bodyPr/>
          <a:lstStyle>
            <a:lvl1pPr>
              <a:defRPr sz="900">
                <a:solidFill>
                  <a:schemeClr val="accent5">
                    <a:lumMod val="75000"/>
                  </a:schemeClr>
                </a:solidFill>
              </a:defRPr>
            </a:lvl1pPr>
          </a:lstStyle>
          <a:p>
            <a:r>
              <a:rPr lang="en-US" dirty="0"/>
              <a:t>7/29/20XX</a:t>
            </a:r>
          </a:p>
        </p:txBody>
      </p:sp>
      <p:sp>
        <p:nvSpPr>
          <p:cNvPr id="5" name="Footer Placeholder 4">
            <a:extLst>
              <a:ext uri="{FF2B5EF4-FFF2-40B4-BE49-F238E27FC236}">
                <a16:creationId xmlns:a16="http://schemas.microsoft.com/office/drawing/2014/main" id="{FE209C12-0CED-4CD5-B463-885A793CC25E}"/>
              </a:ext>
            </a:extLst>
          </p:cNvPr>
          <p:cNvSpPr>
            <a:spLocks noGrp="1"/>
          </p:cNvSpPr>
          <p:nvPr>
            <p:ph type="ftr" sz="quarter" idx="11"/>
          </p:nvPr>
        </p:nvSpPr>
        <p:spPr>
          <a:xfrm>
            <a:off x="2743200" y="6356350"/>
            <a:ext cx="2514600" cy="365125"/>
          </a:xfrm>
        </p:spPr>
        <p:txBody>
          <a:bodyPr/>
          <a:lstStyle>
            <a:lvl1pPr algn="r">
              <a:defRPr sz="900">
                <a:solidFill>
                  <a:schemeClr val="accent5">
                    <a:lumMod val="75000"/>
                  </a:schemeClr>
                </a:solidFill>
              </a:defRPr>
            </a:lvl1pPr>
          </a:lstStyle>
          <a:p>
            <a:r>
              <a:rPr lang="en-US" dirty="0"/>
              <a:t>Employee orientation</a:t>
            </a:r>
          </a:p>
        </p:txBody>
      </p:sp>
      <p:sp>
        <p:nvSpPr>
          <p:cNvPr id="6" name="Slide Number Placeholder 5">
            <a:extLst>
              <a:ext uri="{FF2B5EF4-FFF2-40B4-BE49-F238E27FC236}">
                <a16:creationId xmlns:a16="http://schemas.microsoft.com/office/drawing/2014/main" id="{1A8F03DA-3AA9-44AC-8E2B-D53B8EBEA402}"/>
              </a:ext>
            </a:extLst>
          </p:cNvPr>
          <p:cNvSpPr>
            <a:spLocks noGrp="1"/>
          </p:cNvSpPr>
          <p:nvPr>
            <p:ph type="sldNum" sz="quarter" idx="12"/>
          </p:nvPr>
        </p:nvSpPr>
        <p:spPr/>
        <p:txBody>
          <a:bodyPr/>
          <a:lstStyle>
            <a:lvl1pPr>
              <a:defRPr sz="900">
                <a:solidFill>
                  <a:schemeClr val="accent1">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390968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5"/>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434EB92-62CF-4273-86A4-59223DABDBB8}"/>
              </a:ext>
            </a:extLst>
          </p:cNvPr>
          <p:cNvSpPr/>
          <p:nvPr userDrawn="1"/>
        </p:nvSpPr>
        <p:spPr>
          <a:xfrm>
            <a:off x="0" y="3429000"/>
            <a:ext cx="12192000"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9A25F60-1F94-4EB8-AECE-53F9C3EBF6AC}"/>
              </a:ext>
            </a:extLst>
          </p:cNvPr>
          <p:cNvSpPr/>
          <p:nvPr userDrawn="1"/>
        </p:nvSpPr>
        <p:spPr>
          <a:xfrm>
            <a:off x="0" y="6509657"/>
            <a:ext cx="12192000" cy="3483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DE3D039-0A18-4031-8A63-D83666B066F6}"/>
              </a:ext>
            </a:extLst>
          </p:cNvPr>
          <p:cNvSpPr>
            <a:spLocks noGrp="1"/>
          </p:cNvSpPr>
          <p:nvPr>
            <p:ph type="title"/>
          </p:nvPr>
        </p:nvSpPr>
        <p:spPr>
          <a:xfrm>
            <a:off x="831850" y="3429000"/>
            <a:ext cx="10515600" cy="3080657"/>
          </a:xfrm>
        </p:spPr>
        <p:txBody>
          <a:bodyPr anchor="ctr"/>
          <a:lstStyle>
            <a:lvl1pPr>
              <a:defRPr sz="6000" b="1">
                <a:solidFill>
                  <a:schemeClr val="bg1"/>
                </a:solidFill>
              </a:defRPr>
            </a:lvl1pPr>
          </a:lstStyle>
          <a:p>
            <a:r>
              <a:rPr lang="en-US"/>
              <a:t>Click to edit Master title style</a:t>
            </a:r>
          </a:p>
        </p:txBody>
      </p:sp>
    </p:spTree>
    <p:extLst>
      <p:ext uri="{BB962C8B-B14F-4D97-AF65-F5344CB8AC3E}">
        <p14:creationId xmlns:p14="http://schemas.microsoft.com/office/powerpoint/2010/main" val="1591659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am slide">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p:txBody>
          <a:bodyPr/>
          <a:lstStyle>
            <a:lvl1pPr algn="ctr">
              <a:defRPr b="1">
                <a:solidFill>
                  <a:schemeClr val="accent4"/>
                </a:solidFill>
              </a:defRPr>
            </a:lvl1pPr>
          </a:lstStyle>
          <a:p>
            <a:r>
              <a:rPr lang="en-US"/>
              <a:t>Click to edit Master title style</a:t>
            </a:r>
          </a:p>
        </p:txBody>
      </p:sp>
      <p:sp>
        <p:nvSpPr>
          <p:cNvPr id="6" name="Picture Placeholder 15">
            <a:extLst>
              <a:ext uri="{FF2B5EF4-FFF2-40B4-BE49-F238E27FC236}">
                <a16:creationId xmlns:a16="http://schemas.microsoft.com/office/drawing/2014/main" id="{A74BA5A7-7918-4C65-BAAB-14B3A1E2B4E4}"/>
              </a:ext>
            </a:extLst>
          </p:cNvPr>
          <p:cNvSpPr>
            <a:spLocks noGrp="1"/>
          </p:cNvSpPr>
          <p:nvPr>
            <p:ph type="pic" sz="quarter" idx="42"/>
          </p:nvPr>
        </p:nvSpPr>
        <p:spPr>
          <a:xfrm>
            <a:off x="152161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Click icon to add picture</a:t>
            </a:r>
            <a:endParaRPr lang="en-ZA" dirty="0"/>
          </a:p>
        </p:txBody>
      </p:sp>
      <p:sp>
        <p:nvSpPr>
          <p:cNvPr id="7" name="Picture Placeholder 15">
            <a:extLst>
              <a:ext uri="{FF2B5EF4-FFF2-40B4-BE49-F238E27FC236}">
                <a16:creationId xmlns:a16="http://schemas.microsoft.com/office/drawing/2014/main" id="{0C5DF728-AFC5-467F-86BF-45BBD7787257}"/>
              </a:ext>
            </a:extLst>
          </p:cNvPr>
          <p:cNvSpPr>
            <a:spLocks noGrp="1"/>
          </p:cNvSpPr>
          <p:nvPr>
            <p:ph type="pic" sz="quarter" idx="43"/>
          </p:nvPr>
        </p:nvSpPr>
        <p:spPr>
          <a:xfrm>
            <a:off x="407938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Click icon to add picture</a:t>
            </a:r>
            <a:endParaRPr lang="en-ZA" dirty="0"/>
          </a:p>
        </p:txBody>
      </p:sp>
      <p:sp>
        <p:nvSpPr>
          <p:cNvPr id="8" name="Picture Placeholder 15">
            <a:extLst>
              <a:ext uri="{FF2B5EF4-FFF2-40B4-BE49-F238E27FC236}">
                <a16:creationId xmlns:a16="http://schemas.microsoft.com/office/drawing/2014/main" id="{BBFE7B80-0990-424B-A099-BFECB5508302}"/>
              </a:ext>
            </a:extLst>
          </p:cNvPr>
          <p:cNvSpPr>
            <a:spLocks noGrp="1"/>
          </p:cNvSpPr>
          <p:nvPr>
            <p:ph type="pic" sz="quarter" idx="44"/>
          </p:nvPr>
        </p:nvSpPr>
        <p:spPr>
          <a:xfrm>
            <a:off x="663715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Click icon to add picture</a:t>
            </a:r>
            <a:endParaRPr lang="en-ZA" dirty="0"/>
          </a:p>
        </p:txBody>
      </p:sp>
      <p:sp>
        <p:nvSpPr>
          <p:cNvPr id="9" name="Picture Placeholder 15">
            <a:extLst>
              <a:ext uri="{FF2B5EF4-FFF2-40B4-BE49-F238E27FC236}">
                <a16:creationId xmlns:a16="http://schemas.microsoft.com/office/drawing/2014/main" id="{5B4A0F3D-F23F-4072-9FF5-6CFE888CE1E0}"/>
              </a:ext>
            </a:extLst>
          </p:cNvPr>
          <p:cNvSpPr>
            <a:spLocks noGrp="1"/>
          </p:cNvSpPr>
          <p:nvPr>
            <p:ph type="pic" sz="quarter" idx="45"/>
          </p:nvPr>
        </p:nvSpPr>
        <p:spPr>
          <a:xfrm>
            <a:off x="919492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Click icon to add picture</a:t>
            </a:r>
            <a:endParaRPr lang="en-ZA" dirty="0"/>
          </a:p>
        </p:txBody>
      </p:sp>
      <p:sp>
        <p:nvSpPr>
          <p:cNvPr id="11" name="Text Placeholder 8">
            <a:extLst>
              <a:ext uri="{FF2B5EF4-FFF2-40B4-BE49-F238E27FC236}">
                <a16:creationId xmlns:a16="http://schemas.microsoft.com/office/drawing/2014/main" id="{14F97182-060B-42D4-9BD6-AADEBB4691F8}"/>
              </a:ext>
            </a:extLst>
          </p:cNvPr>
          <p:cNvSpPr>
            <a:spLocks noGrp="1"/>
          </p:cNvSpPr>
          <p:nvPr>
            <p:ph type="body" sz="quarter" idx="33" hasCustomPrompt="1"/>
          </p:nvPr>
        </p:nvSpPr>
        <p:spPr>
          <a:xfrm>
            <a:off x="1214950" y="4624131"/>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2" name="Text Placeholder 8">
            <a:extLst>
              <a:ext uri="{FF2B5EF4-FFF2-40B4-BE49-F238E27FC236}">
                <a16:creationId xmlns:a16="http://schemas.microsoft.com/office/drawing/2014/main" id="{0C32DCEC-D4CF-4F91-ABA7-22726A1E9925}"/>
              </a:ext>
            </a:extLst>
          </p:cNvPr>
          <p:cNvSpPr>
            <a:spLocks noGrp="1"/>
          </p:cNvSpPr>
          <p:nvPr>
            <p:ph type="body" sz="quarter" idx="46" hasCustomPrompt="1"/>
          </p:nvPr>
        </p:nvSpPr>
        <p:spPr>
          <a:xfrm>
            <a:off x="1214950" y="4993009"/>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16" name="Text Placeholder 8">
            <a:extLst>
              <a:ext uri="{FF2B5EF4-FFF2-40B4-BE49-F238E27FC236}">
                <a16:creationId xmlns:a16="http://schemas.microsoft.com/office/drawing/2014/main" id="{04BECAB1-5EBD-4BC7-8F7A-8B4CA80746C4}"/>
              </a:ext>
            </a:extLst>
          </p:cNvPr>
          <p:cNvSpPr>
            <a:spLocks noGrp="1"/>
          </p:cNvSpPr>
          <p:nvPr>
            <p:ph type="body" sz="quarter" idx="47" hasCustomPrompt="1"/>
          </p:nvPr>
        </p:nvSpPr>
        <p:spPr>
          <a:xfrm>
            <a:off x="3764623" y="4624131"/>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7" name="Text Placeholder 8">
            <a:extLst>
              <a:ext uri="{FF2B5EF4-FFF2-40B4-BE49-F238E27FC236}">
                <a16:creationId xmlns:a16="http://schemas.microsoft.com/office/drawing/2014/main" id="{8D671F83-5A25-4513-86E5-FFBF3BF3106F}"/>
              </a:ext>
            </a:extLst>
          </p:cNvPr>
          <p:cNvSpPr>
            <a:spLocks noGrp="1"/>
          </p:cNvSpPr>
          <p:nvPr>
            <p:ph type="body" sz="quarter" idx="48" hasCustomPrompt="1"/>
          </p:nvPr>
        </p:nvSpPr>
        <p:spPr>
          <a:xfrm>
            <a:off x="3764623" y="4993009"/>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19" name="Text Placeholder 8">
            <a:extLst>
              <a:ext uri="{FF2B5EF4-FFF2-40B4-BE49-F238E27FC236}">
                <a16:creationId xmlns:a16="http://schemas.microsoft.com/office/drawing/2014/main" id="{F6EE3639-A148-489C-A695-7EA2313AEF3B}"/>
              </a:ext>
            </a:extLst>
          </p:cNvPr>
          <p:cNvSpPr>
            <a:spLocks noGrp="1"/>
          </p:cNvSpPr>
          <p:nvPr>
            <p:ph type="body" sz="quarter" idx="49" hasCustomPrompt="1"/>
          </p:nvPr>
        </p:nvSpPr>
        <p:spPr>
          <a:xfrm>
            <a:off x="6314296" y="4624131"/>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0" name="Text Placeholder 8">
            <a:extLst>
              <a:ext uri="{FF2B5EF4-FFF2-40B4-BE49-F238E27FC236}">
                <a16:creationId xmlns:a16="http://schemas.microsoft.com/office/drawing/2014/main" id="{BB55BB21-9247-450C-9A9D-D2AD9161E10F}"/>
              </a:ext>
            </a:extLst>
          </p:cNvPr>
          <p:cNvSpPr>
            <a:spLocks noGrp="1"/>
          </p:cNvSpPr>
          <p:nvPr>
            <p:ph type="body" sz="quarter" idx="50" hasCustomPrompt="1"/>
          </p:nvPr>
        </p:nvSpPr>
        <p:spPr>
          <a:xfrm>
            <a:off x="6314296" y="4993009"/>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2" name="Text Placeholder 8">
            <a:extLst>
              <a:ext uri="{FF2B5EF4-FFF2-40B4-BE49-F238E27FC236}">
                <a16:creationId xmlns:a16="http://schemas.microsoft.com/office/drawing/2014/main" id="{934A7F7B-4591-45E6-AF17-EC81162B7336}"/>
              </a:ext>
            </a:extLst>
          </p:cNvPr>
          <p:cNvSpPr>
            <a:spLocks noGrp="1"/>
          </p:cNvSpPr>
          <p:nvPr>
            <p:ph type="body" sz="quarter" idx="51" hasCustomPrompt="1"/>
          </p:nvPr>
        </p:nvSpPr>
        <p:spPr>
          <a:xfrm>
            <a:off x="8863969" y="4624131"/>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3" name="Text Placeholder 8">
            <a:extLst>
              <a:ext uri="{FF2B5EF4-FFF2-40B4-BE49-F238E27FC236}">
                <a16:creationId xmlns:a16="http://schemas.microsoft.com/office/drawing/2014/main" id="{730702B6-2129-4FAB-8868-58B59C11FFCD}"/>
              </a:ext>
            </a:extLst>
          </p:cNvPr>
          <p:cNvSpPr>
            <a:spLocks noGrp="1"/>
          </p:cNvSpPr>
          <p:nvPr>
            <p:ph type="body" sz="quarter" idx="52" hasCustomPrompt="1"/>
          </p:nvPr>
        </p:nvSpPr>
        <p:spPr>
          <a:xfrm>
            <a:off x="8863969" y="4993009"/>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4" name="Date Placeholder 4">
            <a:extLst>
              <a:ext uri="{FF2B5EF4-FFF2-40B4-BE49-F238E27FC236}">
                <a16:creationId xmlns:a16="http://schemas.microsoft.com/office/drawing/2014/main" id="{AD0AC7DB-F500-41DA-8326-3ED61B33F924}"/>
              </a:ext>
            </a:extLst>
          </p:cNvPr>
          <p:cNvSpPr>
            <a:spLocks noGrp="1"/>
          </p:cNvSpPr>
          <p:nvPr>
            <p:ph type="dt" sz="half" idx="10"/>
          </p:nvPr>
        </p:nvSpPr>
        <p:spPr>
          <a:xfrm>
            <a:off x="838200" y="6356350"/>
            <a:ext cx="2743200" cy="365125"/>
          </a:xfrm>
        </p:spPr>
        <p:txBody>
          <a:bodyPr/>
          <a:lstStyle>
            <a:lvl1pPr>
              <a:defRPr sz="900">
                <a:solidFill>
                  <a:schemeClr val="accent5">
                    <a:lumMod val="75000"/>
                  </a:schemeClr>
                </a:solidFill>
              </a:defRPr>
            </a:lvl1pPr>
          </a:lstStyle>
          <a:p>
            <a:r>
              <a:rPr lang="en-US" dirty="0"/>
              <a:t>7/29/20XX</a:t>
            </a:r>
          </a:p>
        </p:txBody>
      </p:sp>
      <p:sp>
        <p:nvSpPr>
          <p:cNvPr id="25" name="Footer Placeholder 5">
            <a:extLst>
              <a:ext uri="{FF2B5EF4-FFF2-40B4-BE49-F238E27FC236}">
                <a16:creationId xmlns:a16="http://schemas.microsoft.com/office/drawing/2014/main" id="{798612DF-528A-42D7-8634-25EFF61598DF}"/>
              </a:ext>
            </a:extLst>
          </p:cNvPr>
          <p:cNvSpPr>
            <a:spLocks noGrp="1"/>
          </p:cNvSpPr>
          <p:nvPr>
            <p:ph type="ftr" sz="quarter" idx="11"/>
          </p:nvPr>
        </p:nvSpPr>
        <p:spPr>
          <a:xfrm>
            <a:off x="4038600" y="6356350"/>
            <a:ext cx="4114800" cy="365125"/>
          </a:xfrm>
        </p:spPr>
        <p:txBody>
          <a:bodyPr/>
          <a:lstStyle>
            <a:lvl1pPr>
              <a:defRPr sz="900">
                <a:solidFill>
                  <a:schemeClr val="accent5">
                    <a:lumMod val="75000"/>
                  </a:schemeClr>
                </a:solidFill>
              </a:defRPr>
            </a:lvl1pPr>
          </a:lstStyle>
          <a:p>
            <a:r>
              <a:rPr lang="en-US" dirty="0"/>
              <a:t>Employee orientation</a:t>
            </a:r>
          </a:p>
        </p:txBody>
      </p:sp>
      <p:sp>
        <p:nvSpPr>
          <p:cNvPr id="26" name="Slide Number Placeholder 6">
            <a:extLst>
              <a:ext uri="{FF2B5EF4-FFF2-40B4-BE49-F238E27FC236}">
                <a16:creationId xmlns:a16="http://schemas.microsoft.com/office/drawing/2014/main" id="{1E3817B4-A707-4ACC-9CAC-E32B5E0A4F0B}"/>
              </a:ext>
            </a:extLst>
          </p:cNvPr>
          <p:cNvSpPr>
            <a:spLocks noGrp="1"/>
          </p:cNvSpPr>
          <p:nvPr>
            <p:ph type="sldNum" sz="quarter" idx="12"/>
          </p:nvPr>
        </p:nvSpPr>
        <p:spPr>
          <a:xfrm>
            <a:off x="8610600" y="6356350"/>
            <a:ext cx="2743200" cy="365125"/>
          </a:xfrm>
        </p:spPr>
        <p:txBody>
          <a:bodyPr/>
          <a:lstStyle>
            <a:lvl1pPr>
              <a:defRPr sz="900">
                <a:solidFill>
                  <a:schemeClr val="accent5">
                    <a:lumMod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66386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5669280" y="822325"/>
            <a:ext cx="5684520" cy="1325563"/>
          </a:xfrm>
        </p:spPr>
        <p:txBody>
          <a:bodyPr anchor="b"/>
          <a:lstStyle>
            <a:lvl1pPr>
              <a:defRPr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5669280" y="2595562"/>
            <a:ext cx="5684520" cy="3181034"/>
          </a:xfrm>
        </p:spPr>
        <p:txBody>
          <a:bodyPr>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Rectangle 8">
            <a:extLst>
              <a:ext uri="{FF2B5EF4-FFF2-40B4-BE49-F238E27FC236}">
                <a16:creationId xmlns:a16="http://schemas.microsoft.com/office/drawing/2014/main" id="{29197FF6-6321-41EE-A0C4-DEC0761A3C01}"/>
              </a:ext>
            </a:extLst>
          </p:cNvPr>
          <p:cNvSpPr/>
          <p:nvPr userDrawn="1"/>
        </p:nvSpPr>
        <p:spPr>
          <a:xfrm>
            <a:off x="0" y="0"/>
            <a:ext cx="4175760" cy="38404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45EFDD-D97D-44D9-8A6D-0FACEE0964B3}"/>
              </a:ext>
            </a:extLst>
          </p:cNvPr>
          <p:cNvSpPr/>
          <p:nvPr userDrawn="1"/>
        </p:nvSpPr>
        <p:spPr>
          <a:xfrm flipV="1">
            <a:off x="0" y="3840480"/>
            <a:ext cx="4175760" cy="2087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54E59D1-0F68-4FA3-944D-63FCD442DA66}"/>
              </a:ext>
            </a:extLst>
          </p:cNvPr>
          <p:cNvSpPr/>
          <p:nvPr userDrawn="1"/>
        </p:nvSpPr>
        <p:spPr>
          <a:xfrm flipV="1">
            <a:off x="0" y="5928360"/>
            <a:ext cx="4175760" cy="929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4">
            <a:extLst>
              <a:ext uri="{FF2B5EF4-FFF2-40B4-BE49-F238E27FC236}">
                <a16:creationId xmlns:a16="http://schemas.microsoft.com/office/drawing/2014/main" id="{2FF674D8-A0B1-4D60-AB18-A733984F7044}"/>
              </a:ext>
            </a:extLst>
          </p:cNvPr>
          <p:cNvSpPr>
            <a:spLocks noGrp="1"/>
          </p:cNvSpPr>
          <p:nvPr>
            <p:ph type="dt" sz="half" idx="10"/>
          </p:nvPr>
        </p:nvSpPr>
        <p:spPr>
          <a:xfrm>
            <a:off x="838200" y="6356350"/>
            <a:ext cx="2743200" cy="365125"/>
          </a:xfrm>
        </p:spPr>
        <p:txBody>
          <a:bodyPr/>
          <a:lstStyle>
            <a:lvl1pPr>
              <a:defRPr sz="900">
                <a:solidFill>
                  <a:schemeClr val="accent2">
                    <a:lumMod val="75000"/>
                  </a:schemeClr>
                </a:solidFill>
              </a:defRPr>
            </a:lvl1pPr>
          </a:lstStyle>
          <a:p>
            <a:r>
              <a:rPr lang="en-US" dirty="0"/>
              <a:t>7/29/20XX</a:t>
            </a:r>
          </a:p>
        </p:txBody>
      </p:sp>
      <p:sp>
        <p:nvSpPr>
          <p:cNvPr id="22" name="Footer Placeholder 5">
            <a:extLst>
              <a:ext uri="{FF2B5EF4-FFF2-40B4-BE49-F238E27FC236}">
                <a16:creationId xmlns:a16="http://schemas.microsoft.com/office/drawing/2014/main" id="{7E0AFFFB-7406-40B3-B2D5-18288BEA52C6}"/>
              </a:ext>
            </a:extLst>
          </p:cNvPr>
          <p:cNvSpPr>
            <a:spLocks noGrp="1"/>
          </p:cNvSpPr>
          <p:nvPr>
            <p:ph type="ftr" sz="quarter" idx="11"/>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23" name="Slide Number Placeholder 6">
            <a:extLst>
              <a:ext uri="{FF2B5EF4-FFF2-40B4-BE49-F238E27FC236}">
                <a16:creationId xmlns:a16="http://schemas.microsoft.com/office/drawing/2014/main" id="{0D2AF818-9E4C-485A-8EA3-3BD5917D5233}"/>
              </a:ext>
            </a:extLst>
          </p:cNvPr>
          <p:cNvSpPr>
            <a:spLocks noGrp="1"/>
          </p:cNvSpPr>
          <p:nvPr>
            <p:ph type="sldNum" sz="quarter" idx="12"/>
          </p:nvPr>
        </p:nvSpPr>
        <p:spPr>
          <a:xfrm>
            <a:off x="8610600" y="6356350"/>
            <a:ext cx="2743200" cy="365125"/>
          </a:xfrm>
        </p:spPr>
        <p:txBody>
          <a:bodyPr/>
          <a:lstStyle>
            <a:lvl1pPr>
              <a:defRPr sz="900">
                <a:solidFill>
                  <a:schemeClr val="accent4">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164587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838200" y="822325"/>
            <a:ext cx="5684520" cy="1325563"/>
          </a:xfrm>
        </p:spPr>
        <p:txBody>
          <a:bodyPr anchor="b"/>
          <a:lstStyle>
            <a:lvl1pPr>
              <a:defRPr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838200" y="2595562"/>
            <a:ext cx="5684520" cy="441552"/>
          </a:xfrm>
        </p:spPr>
        <p:txBody>
          <a:bodyPr>
            <a:normAutofit/>
          </a:bodyPr>
          <a:lstStyle>
            <a:lvl1pPr marL="0" indent="0">
              <a:lnSpc>
                <a:spcPct val="100000"/>
              </a:lnSpc>
              <a:buNone/>
              <a:defRPr lang="en-US" sz="1800" b="1" kern="1200" dirty="0" smtClean="0">
                <a:solidFill>
                  <a:schemeClr val="accent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Rectangle 8">
            <a:extLst>
              <a:ext uri="{FF2B5EF4-FFF2-40B4-BE49-F238E27FC236}">
                <a16:creationId xmlns:a16="http://schemas.microsoft.com/office/drawing/2014/main" id="{29197FF6-6321-41EE-A0C4-DEC0761A3C01}"/>
              </a:ext>
            </a:extLst>
          </p:cNvPr>
          <p:cNvSpPr/>
          <p:nvPr userDrawn="1"/>
        </p:nvSpPr>
        <p:spPr>
          <a:xfrm>
            <a:off x="8016240" y="0"/>
            <a:ext cx="240138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45EFDD-D97D-44D9-8A6D-0FACEE0964B3}"/>
              </a:ext>
            </a:extLst>
          </p:cNvPr>
          <p:cNvSpPr/>
          <p:nvPr userDrawn="1"/>
        </p:nvSpPr>
        <p:spPr>
          <a:xfrm flipV="1">
            <a:off x="10417629" y="0"/>
            <a:ext cx="177437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54E59D1-0F68-4FA3-944D-63FCD442DA66}"/>
              </a:ext>
            </a:extLst>
          </p:cNvPr>
          <p:cNvSpPr/>
          <p:nvPr userDrawn="1"/>
        </p:nvSpPr>
        <p:spPr>
          <a:xfrm flipV="1">
            <a:off x="11800114" y="0"/>
            <a:ext cx="39188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a:extLst>
              <a:ext uri="{FF2B5EF4-FFF2-40B4-BE49-F238E27FC236}">
                <a16:creationId xmlns:a16="http://schemas.microsoft.com/office/drawing/2014/main" id="{620C3808-5997-40A2-83EF-E2136C52EFE1}"/>
              </a:ext>
            </a:extLst>
          </p:cNvPr>
          <p:cNvSpPr>
            <a:spLocks noGrp="1"/>
          </p:cNvSpPr>
          <p:nvPr>
            <p:ph idx="10"/>
          </p:nvPr>
        </p:nvSpPr>
        <p:spPr>
          <a:xfrm>
            <a:off x="838200" y="4529818"/>
            <a:ext cx="5684520" cy="441552"/>
          </a:xfrm>
        </p:spPr>
        <p:txBody>
          <a:bodyPr>
            <a:normAutofit/>
          </a:bodyPr>
          <a:lstStyle>
            <a:lvl1pPr marL="0" indent="0">
              <a:lnSpc>
                <a:spcPct val="100000"/>
              </a:lnSpc>
              <a:buNone/>
              <a:defRPr lang="en-US" sz="1800" b="1" kern="1200" dirty="0">
                <a:solidFill>
                  <a:schemeClr val="accent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1000"/>
              </a:spcBef>
              <a:buFont typeface="Arial" panose="020B0604020202020204" pitchFamily="34" charset="0"/>
              <a:buNone/>
            </a:pPr>
            <a:r>
              <a:rPr lang="en-US"/>
              <a:t>Click to edit Master text styles</a:t>
            </a:r>
          </a:p>
        </p:txBody>
      </p:sp>
      <p:sp>
        <p:nvSpPr>
          <p:cNvPr id="8" name="Content Placeholder 2">
            <a:extLst>
              <a:ext uri="{FF2B5EF4-FFF2-40B4-BE49-F238E27FC236}">
                <a16:creationId xmlns:a16="http://schemas.microsoft.com/office/drawing/2014/main" id="{EAD9A34D-2599-4944-8F4B-6953690367EE}"/>
              </a:ext>
            </a:extLst>
          </p:cNvPr>
          <p:cNvSpPr>
            <a:spLocks noGrp="1"/>
          </p:cNvSpPr>
          <p:nvPr>
            <p:ph idx="11"/>
          </p:nvPr>
        </p:nvSpPr>
        <p:spPr>
          <a:xfrm>
            <a:off x="838200" y="3040514"/>
            <a:ext cx="5684520" cy="1106942"/>
          </a:xfrm>
        </p:spPr>
        <p:txBody>
          <a:bodyPr>
            <a:normAutofit/>
          </a:bodyPr>
          <a:lstStyle>
            <a:lvl1pPr marL="285750" indent="-285750">
              <a:lnSpc>
                <a:spcPct val="100000"/>
              </a:lnSpc>
              <a:buFont typeface="Arial" panose="020B0604020202020204" pitchFamily="34" charset="0"/>
              <a:buChar char="•"/>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0" name="Content Placeholder 2">
            <a:extLst>
              <a:ext uri="{FF2B5EF4-FFF2-40B4-BE49-F238E27FC236}">
                <a16:creationId xmlns:a16="http://schemas.microsoft.com/office/drawing/2014/main" id="{4D123A04-698E-4E6B-BB2C-C4FCA2CFBB9A}"/>
              </a:ext>
            </a:extLst>
          </p:cNvPr>
          <p:cNvSpPr>
            <a:spLocks noGrp="1"/>
          </p:cNvSpPr>
          <p:nvPr>
            <p:ph idx="12"/>
          </p:nvPr>
        </p:nvSpPr>
        <p:spPr>
          <a:xfrm>
            <a:off x="838200" y="4993888"/>
            <a:ext cx="5684520" cy="1106942"/>
          </a:xfrm>
        </p:spPr>
        <p:txBody>
          <a:bodyPr>
            <a:normAutofit/>
          </a:bodyPr>
          <a:lstStyle>
            <a:lvl1pPr marL="285750" indent="-285750">
              <a:lnSpc>
                <a:spcPct val="100000"/>
              </a:lnSpc>
              <a:buFont typeface="Arial" panose="020B0604020202020204" pitchFamily="34" charset="0"/>
              <a:buChar char="•"/>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4" name="Date Placeholder 4">
            <a:extLst>
              <a:ext uri="{FF2B5EF4-FFF2-40B4-BE49-F238E27FC236}">
                <a16:creationId xmlns:a16="http://schemas.microsoft.com/office/drawing/2014/main" id="{8BC6F0B0-7E88-4658-BED0-B126DDE797A0}"/>
              </a:ext>
            </a:extLst>
          </p:cNvPr>
          <p:cNvSpPr>
            <a:spLocks noGrp="1"/>
          </p:cNvSpPr>
          <p:nvPr>
            <p:ph type="dt" sz="half" idx="13"/>
          </p:nvPr>
        </p:nvSpPr>
        <p:spPr>
          <a:xfrm>
            <a:off x="838200" y="6356350"/>
            <a:ext cx="2743200" cy="365125"/>
          </a:xfrm>
        </p:spPr>
        <p:txBody>
          <a:bodyPr/>
          <a:lstStyle>
            <a:lvl1pPr>
              <a:defRPr sz="900">
                <a:solidFill>
                  <a:schemeClr val="accent4">
                    <a:lumMod val="40000"/>
                    <a:lumOff val="60000"/>
                  </a:schemeClr>
                </a:solidFill>
              </a:defRPr>
            </a:lvl1pPr>
          </a:lstStyle>
          <a:p>
            <a:r>
              <a:rPr lang="en-US" dirty="0"/>
              <a:t>7/29/20XX</a:t>
            </a:r>
          </a:p>
        </p:txBody>
      </p:sp>
      <p:sp>
        <p:nvSpPr>
          <p:cNvPr id="15" name="Footer Placeholder 5">
            <a:extLst>
              <a:ext uri="{FF2B5EF4-FFF2-40B4-BE49-F238E27FC236}">
                <a16:creationId xmlns:a16="http://schemas.microsoft.com/office/drawing/2014/main" id="{1B454B68-B7BD-4197-BF00-63964D76348E}"/>
              </a:ext>
            </a:extLst>
          </p:cNvPr>
          <p:cNvSpPr>
            <a:spLocks noGrp="1"/>
          </p:cNvSpPr>
          <p:nvPr>
            <p:ph type="ftr" sz="quarter" idx="14"/>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16" name="Slide Number Placeholder 6">
            <a:extLst>
              <a:ext uri="{FF2B5EF4-FFF2-40B4-BE49-F238E27FC236}">
                <a16:creationId xmlns:a16="http://schemas.microsoft.com/office/drawing/2014/main" id="{BAA42605-D696-484D-B611-62CB3140EAC3}"/>
              </a:ext>
            </a:extLst>
          </p:cNvPr>
          <p:cNvSpPr>
            <a:spLocks noGrp="1"/>
          </p:cNvSpPr>
          <p:nvPr>
            <p:ph type="sldNum" sz="quarter" idx="15"/>
          </p:nvPr>
        </p:nvSpPr>
        <p:spPr>
          <a:xfrm>
            <a:off x="8610600" y="6356350"/>
            <a:ext cx="2743200" cy="365125"/>
          </a:xfrm>
        </p:spPr>
        <p:txBody>
          <a:bodyPr/>
          <a:lstStyle>
            <a:lvl1pPr>
              <a:defRPr sz="900">
                <a:solidFill>
                  <a:schemeClr val="accent5"/>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65568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four content">
    <p:bg>
      <p:bgPr>
        <a:solidFill>
          <a:schemeClr val="accent4"/>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2A3DF3F-0A0C-4018-A9D5-6DE43170F37E}"/>
              </a:ext>
            </a:extLst>
          </p:cNvPr>
          <p:cNvSpPr>
            <a:spLocks noGrp="1"/>
          </p:cNvSpPr>
          <p:nvPr>
            <p:ph type="title"/>
          </p:nvPr>
        </p:nvSpPr>
        <p:spPr>
          <a:xfrm>
            <a:off x="2024742" y="822325"/>
            <a:ext cx="9329058" cy="1325563"/>
          </a:xfrm>
        </p:spPr>
        <p:txBody>
          <a:bodyPr anchor="b"/>
          <a:lstStyle>
            <a:lvl1pPr>
              <a:defRPr b="1">
                <a:solidFill>
                  <a:schemeClr val="bg1"/>
                </a:solidFill>
              </a:defRPr>
            </a:lvl1pPr>
          </a:lstStyle>
          <a:p>
            <a:r>
              <a:rPr lang="en-US"/>
              <a:t>Click to edit Master title style</a:t>
            </a:r>
          </a:p>
        </p:txBody>
      </p:sp>
      <p:sp>
        <p:nvSpPr>
          <p:cNvPr id="8" name="Content Placeholder 2">
            <a:extLst>
              <a:ext uri="{FF2B5EF4-FFF2-40B4-BE49-F238E27FC236}">
                <a16:creationId xmlns:a16="http://schemas.microsoft.com/office/drawing/2014/main" id="{B2E9ED8E-C27B-434B-BABA-E66DF12C5036}"/>
              </a:ext>
            </a:extLst>
          </p:cNvPr>
          <p:cNvSpPr>
            <a:spLocks noGrp="1"/>
          </p:cNvSpPr>
          <p:nvPr>
            <p:ph idx="1"/>
          </p:nvPr>
        </p:nvSpPr>
        <p:spPr>
          <a:xfrm>
            <a:off x="2024742" y="2595562"/>
            <a:ext cx="4334689" cy="474211"/>
          </a:xfrm>
        </p:spPr>
        <p:txBody>
          <a:bodyPr>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0" name="Rectangle 9">
            <a:extLst>
              <a:ext uri="{FF2B5EF4-FFF2-40B4-BE49-F238E27FC236}">
                <a16:creationId xmlns:a16="http://schemas.microsoft.com/office/drawing/2014/main" id="{CA9EBAE4-D52F-453F-8270-8B6E097489BF}"/>
              </a:ext>
            </a:extLst>
          </p:cNvPr>
          <p:cNvSpPr/>
          <p:nvPr userDrawn="1"/>
        </p:nvSpPr>
        <p:spPr>
          <a:xfrm>
            <a:off x="0" y="-1"/>
            <a:ext cx="674914" cy="6857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9FC540D-D53A-486F-96EA-3488254DA8F1}"/>
              </a:ext>
            </a:extLst>
          </p:cNvPr>
          <p:cNvSpPr/>
          <p:nvPr userDrawn="1"/>
        </p:nvSpPr>
        <p:spPr>
          <a:xfrm flipV="1">
            <a:off x="674914" y="0"/>
            <a:ext cx="67491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ntent Placeholder 2">
            <a:extLst>
              <a:ext uri="{FF2B5EF4-FFF2-40B4-BE49-F238E27FC236}">
                <a16:creationId xmlns:a16="http://schemas.microsoft.com/office/drawing/2014/main" id="{AA5699F8-E412-4D90-AD9E-5A933F03D673}"/>
              </a:ext>
            </a:extLst>
          </p:cNvPr>
          <p:cNvSpPr>
            <a:spLocks noGrp="1"/>
          </p:cNvSpPr>
          <p:nvPr>
            <p:ph idx="10"/>
          </p:nvPr>
        </p:nvSpPr>
        <p:spPr>
          <a:xfrm>
            <a:off x="7019111" y="2595562"/>
            <a:ext cx="4334689" cy="474211"/>
          </a:xfrm>
        </p:spPr>
        <p:txBody>
          <a:bodyPr>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5" name="Content Placeholder 2">
            <a:extLst>
              <a:ext uri="{FF2B5EF4-FFF2-40B4-BE49-F238E27FC236}">
                <a16:creationId xmlns:a16="http://schemas.microsoft.com/office/drawing/2014/main" id="{3C6CD4EE-A2DF-4227-8E8E-061E1811B311}"/>
              </a:ext>
            </a:extLst>
          </p:cNvPr>
          <p:cNvSpPr>
            <a:spLocks noGrp="1"/>
          </p:cNvSpPr>
          <p:nvPr>
            <p:ph idx="11"/>
          </p:nvPr>
        </p:nvSpPr>
        <p:spPr>
          <a:xfrm>
            <a:off x="2024742" y="4446132"/>
            <a:ext cx="4334689" cy="474211"/>
          </a:xfrm>
        </p:spPr>
        <p:txBody>
          <a:bodyPr>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6" name="Content Placeholder 2">
            <a:extLst>
              <a:ext uri="{FF2B5EF4-FFF2-40B4-BE49-F238E27FC236}">
                <a16:creationId xmlns:a16="http://schemas.microsoft.com/office/drawing/2014/main" id="{2BD7E863-25A7-4713-A3A0-9A5F432FE00D}"/>
              </a:ext>
            </a:extLst>
          </p:cNvPr>
          <p:cNvSpPr>
            <a:spLocks noGrp="1"/>
          </p:cNvSpPr>
          <p:nvPr>
            <p:ph idx="12"/>
          </p:nvPr>
        </p:nvSpPr>
        <p:spPr>
          <a:xfrm>
            <a:off x="7019111" y="4446132"/>
            <a:ext cx="4334689" cy="474211"/>
          </a:xfrm>
        </p:spPr>
        <p:txBody>
          <a:bodyPr>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7" name="Content Placeholder 2">
            <a:extLst>
              <a:ext uri="{FF2B5EF4-FFF2-40B4-BE49-F238E27FC236}">
                <a16:creationId xmlns:a16="http://schemas.microsoft.com/office/drawing/2014/main" id="{13EEC52D-9939-4E0F-B26E-6287735877FF}"/>
              </a:ext>
            </a:extLst>
          </p:cNvPr>
          <p:cNvSpPr>
            <a:spLocks noGrp="1"/>
          </p:cNvSpPr>
          <p:nvPr>
            <p:ph idx="13"/>
          </p:nvPr>
        </p:nvSpPr>
        <p:spPr>
          <a:xfrm>
            <a:off x="2024740" y="3069773"/>
            <a:ext cx="4334689" cy="1219201"/>
          </a:xfrm>
        </p:spPr>
        <p:txBody>
          <a:bodyPr>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8" name="Content Placeholder 2">
            <a:extLst>
              <a:ext uri="{FF2B5EF4-FFF2-40B4-BE49-F238E27FC236}">
                <a16:creationId xmlns:a16="http://schemas.microsoft.com/office/drawing/2014/main" id="{3F6A9263-89CC-446B-AA55-FA0F0180A706}"/>
              </a:ext>
            </a:extLst>
          </p:cNvPr>
          <p:cNvSpPr>
            <a:spLocks noGrp="1"/>
          </p:cNvSpPr>
          <p:nvPr>
            <p:ph idx="14"/>
          </p:nvPr>
        </p:nvSpPr>
        <p:spPr>
          <a:xfrm>
            <a:off x="7019109" y="3069773"/>
            <a:ext cx="4334689" cy="1219201"/>
          </a:xfrm>
        </p:spPr>
        <p:txBody>
          <a:bodyPr>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9" name="Content Placeholder 2">
            <a:extLst>
              <a:ext uri="{FF2B5EF4-FFF2-40B4-BE49-F238E27FC236}">
                <a16:creationId xmlns:a16="http://schemas.microsoft.com/office/drawing/2014/main" id="{73A562DC-F1FD-4766-B507-CC08FBA1EE68}"/>
              </a:ext>
            </a:extLst>
          </p:cNvPr>
          <p:cNvSpPr>
            <a:spLocks noGrp="1"/>
          </p:cNvSpPr>
          <p:nvPr>
            <p:ph idx="15"/>
          </p:nvPr>
        </p:nvSpPr>
        <p:spPr>
          <a:xfrm>
            <a:off x="2024740" y="4920343"/>
            <a:ext cx="4334689" cy="1219201"/>
          </a:xfrm>
        </p:spPr>
        <p:txBody>
          <a:bodyPr>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0" name="Content Placeholder 2">
            <a:extLst>
              <a:ext uri="{FF2B5EF4-FFF2-40B4-BE49-F238E27FC236}">
                <a16:creationId xmlns:a16="http://schemas.microsoft.com/office/drawing/2014/main" id="{B4A99B91-CC4B-4964-B372-94ED4BB9A772}"/>
              </a:ext>
            </a:extLst>
          </p:cNvPr>
          <p:cNvSpPr>
            <a:spLocks noGrp="1"/>
          </p:cNvSpPr>
          <p:nvPr>
            <p:ph idx="16"/>
          </p:nvPr>
        </p:nvSpPr>
        <p:spPr>
          <a:xfrm>
            <a:off x="7019109" y="4920343"/>
            <a:ext cx="4334689" cy="1219201"/>
          </a:xfrm>
        </p:spPr>
        <p:txBody>
          <a:bodyPr>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1" name="Date Placeholder 4">
            <a:extLst>
              <a:ext uri="{FF2B5EF4-FFF2-40B4-BE49-F238E27FC236}">
                <a16:creationId xmlns:a16="http://schemas.microsoft.com/office/drawing/2014/main" id="{5413A312-123E-4C7A-864E-C120568D6037}"/>
              </a:ext>
            </a:extLst>
          </p:cNvPr>
          <p:cNvSpPr>
            <a:spLocks noGrp="1"/>
          </p:cNvSpPr>
          <p:nvPr>
            <p:ph type="dt" sz="half" idx="17"/>
          </p:nvPr>
        </p:nvSpPr>
        <p:spPr>
          <a:xfrm>
            <a:off x="2024740" y="6356350"/>
            <a:ext cx="1556659" cy="365125"/>
          </a:xfrm>
        </p:spPr>
        <p:txBody>
          <a:bodyPr/>
          <a:lstStyle>
            <a:lvl1pPr>
              <a:defRPr sz="900">
                <a:solidFill>
                  <a:schemeClr val="accent4">
                    <a:lumMod val="40000"/>
                    <a:lumOff val="60000"/>
                  </a:schemeClr>
                </a:solidFill>
              </a:defRPr>
            </a:lvl1pPr>
          </a:lstStyle>
          <a:p>
            <a:r>
              <a:rPr lang="en-US" dirty="0"/>
              <a:t>7/29/20XX</a:t>
            </a:r>
          </a:p>
        </p:txBody>
      </p:sp>
      <p:sp>
        <p:nvSpPr>
          <p:cNvPr id="22" name="Footer Placeholder 5">
            <a:extLst>
              <a:ext uri="{FF2B5EF4-FFF2-40B4-BE49-F238E27FC236}">
                <a16:creationId xmlns:a16="http://schemas.microsoft.com/office/drawing/2014/main" id="{F3306EE3-B07E-48BA-A4EE-EAFE9A458C38}"/>
              </a:ext>
            </a:extLst>
          </p:cNvPr>
          <p:cNvSpPr>
            <a:spLocks noGrp="1"/>
          </p:cNvSpPr>
          <p:nvPr>
            <p:ph type="ftr" sz="quarter" idx="18"/>
          </p:nvPr>
        </p:nvSpPr>
        <p:spPr>
          <a:xfrm>
            <a:off x="4038600" y="6356350"/>
            <a:ext cx="5268686" cy="365125"/>
          </a:xfrm>
        </p:spPr>
        <p:txBody>
          <a:bodyPr/>
          <a:lstStyle>
            <a:lvl1pPr>
              <a:defRPr sz="900">
                <a:solidFill>
                  <a:schemeClr val="accent4">
                    <a:lumMod val="40000"/>
                    <a:lumOff val="60000"/>
                  </a:schemeClr>
                </a:solidFill>
              </a:defRPr>
            </a:lvl1pPr>
          </a:lstStyle>
          <a:p>
            <a:r>
              <a:rPr lang="en-US" dirty="0"/>
              <a:t>Employee orientation</a:t>
            </a:r>
          </a:p>
        </p:txBody>
      </p:sp>
      <p:sp>
        <p:nvSpPr>
          <p:cNvPr id="23" name="Slide Number Placeholder 6">
            <a:extLst>
              <a:ext uri="{FF2B5EF4-FFF2-40B4-BE49-F238E27FC236}">
                <a16:creationId xmlns:a16="http://schemas.microsoft.com/office/drawing/2014/main" id="{6A049DF0-5C6A-4542-841D-C03F62304820}"/>
              </a:ext>
            </a:extLst>
          </p:cNvPr>
          <p:cNvSpPr>
            <a:spLocks noGrp="1"/>
          </p:cNvSpPr>
          <p:nvPr>
            <p:ph type="sldNum" sz="quarter" idx="19"/>
          </p:nvPr>
        </p:nvSpPr>
        <p:spPr>
          <a:xfrm>
            <a:off x="9764486" y="6356350"/>
            <a:ext cx="1589314" cy="365125"/>
          </a:xfrm>
        </p:spPr>
        <p:txBody>
          <a:bodyPr/>
          <a:lstStyle>
            <a:lvl1pPr>
              <a:defRPr sz="900">
                <a:solidFill>
                  <a:schemeClr val="accent4">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8215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left content">
    <p:bg>
      <p:bgPr>
        <a:solidFill>
          <a:schemeClr val="accent4"/>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9BF9015-BE24-42C7-B20B-596FE57DE338}"/>
              </a:ext>
            </a:extLst>
          </p:cNvPr>
          <p:cNvSpPr>
            <a:spLocks noGrp="1"/>
          </p:cNvSpPr>
          <p:nvPr>
            <p:ph type="title" hasCustomPrompt="1"/>
          </p:nvPr>
        </p:nvSpPr>
        <p:spPr>
          <a:xfrm>
            <a:off x="1173480" y="3864426"/>
            <a:ext cx="5684520" cy="737734"/>
          </a:xfrm>
        </p:spPr>
        <p:txBody>
          <a:bodyPr anchor="b"/>
          <a:lstStyle>
            <a:lvl1pPr>
              <a:defRPr b="1">
                <a:solidFill>
                  <a:schemeClr val="bg1"/>
                </a:solidFill>
              </a:defRPr>
            </a:lvl1pPr>
          </a:lstStyle>
          <a:p>
            <a:r>
              <a:rPr lang="en-US"/>
              <a:t>Click to edit title</a:t>
            </a:r>
          </a:p>
        </p:txBody>
      </p:sp>
      <p:sp>
        <p:nvSpPr>
          <p:cNvPr id="8" name="Content Placeholder 2">
            <a:extLst>
              <a:ext uri="{FF2B5EF4-FFF2-40B4-BE49-F238E27FC236}">
                <a16:creationId xmlns:a16="http://schemas.microsoft.com/office/drawing/2014/main" id="{37368391-D103-4780-88AC-9746C0359607}"/>
              </a:ext>
            </a:extLst>
          </p:cNvPr>
          <p:cNvSpPr>
            <a:spLocks noGrp="1"/>
          </p:cNvSpPr>
          <p:nvPr>
            <p:ph idx="1"/>
          </p:nvPr>
        </p:nvSpPr>
        <p:spPr>
          <a:xfrm>
            <a:off x="1173480" y="4879291"/>
            <a:ext cx="5684520" cy="1325563"/>
          </a:xfrm>
        </p:spPr>
        <p:txBody>
          <a:bodyPr>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0" name="Rectangle 9">
            <a:extLst>
              <a:ext uri="{FF2B5EF4-FFF2-40B4-BE49-F238E27FC236}">
                <a16:creationId xmlns:a16="http://schemas.microsoft.com/office/drawing/2014/main" id="{AA0B4B24-EFFA-49CE-88D9-B8E2ECE17208}"/>
              </a:ext>
            </a:extLst>
          </p:cNvPr>
          <p:cNvSpPr/>
          <p:nvPr userDrawn="1"/>
        </p:nvSpPr>
        <p:spPr>
          <a:xfrm>
            <a:off x="0" y="0"/>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94AD39F-C2DD-4F6A-8AB9-EA5E0024EB1C}"/>
              </a:ext>
            </a:extLst>
          </p:cNvPr>
          <p:cNvSpPr/>
          <p:nvPr userDrawn="1"/>
        </p:nvSpPr>
        <p:spPr>
          <a:xfrm flipV="1">
            <a:off x="8016240" y="0"/>
            <a:ext cx="417576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Date Placeholder 4">
            <a:extLst>
              <a:ext uri="{FF2B5EF4-FFF2-40B4-BE49-F238E27FC236}">
                <a16:creationId xmlns:a16="http://schemas.microsoft.com/office/drawing/2014/main" id="{38ABA718-1AEF-413D-964E-FA9CA8EDD8A2}"/>
              </a:ext>
            </a:extLst>
          </p:cNvPr>
          <p:cNvSpPr>
            <a:spLocks noGrp="1"/>
          </p:cNvSpPr>
          <p:nvPr>
            <p:ph type="dt" sz="half" idx="10"/>
          </p:nvPr>
        </p:nvSpPr>
        <p:spPr>
          <a:xfrm>
            <a:off x="838200" y="6356350"/>
            <a:ext cx="2743200" cy="365125"/>
          </a:xfrm>
        </p:spPr>
        <p:txBody>
          <a:bodyPr/>
          <a:lstStyle>
            <a:lvl1pPr>
              <a:defRPr sz="900">
                <a:solidFill>
                  <a:schemeClr val="accent4">
                    <a:lumMod val="40000"/>
                    <a:lumOff val="60000"/>
                  </a:schemeClr>
                </a:solidFill>
              </a:defRPr>
            </a:lvl1pPr>
          </a:lstStyle>
          <a:p>
            <a:r>
              <a:rPr lang="en-US" dirty="0"/>
              <a:t>7/29/20XX</a:t>
            </a:r>
          </a:p>
        </p:txBody>
      </p:sp>
      <p:sp>
        <p:nvSpPr>
          <p:cNvPr id="9" name="Rectangle 8">
            <a:extLst>
              <a:ext uri="{FF2B5EF4-FFF2-40B4-BE49-F238E27FC236}">
                <a16:creationId xmlns:a16="http://schemas.microsoft.com/office/drawing/2014/main" id="{0EE83AD3-B30F-42CE-99A0-D50CDB9C951F}"/>
              </a:ext>
            </a:extLst>
          </p:cNvPr>
          <p:cNvSpPr/>
          <p:nvPr userDrawn="1"/>
        </p:nvSpPr>
        <p:spPr>
          <a:xfrm>
            <a:off x="8011886" y="3429000"/>
            <a:ext cx="4180114"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5">
            <a:extLst>
              <a:ext uri="{FF2B5EF4-FFF2-40B4-BE49-F238E27FC236}">
                <a16:creationId xmlns:a16="http://schemas.microsoft.com/office/drawing/2014/main" id="{BCCB3A69-6840-43C8-94EB-C3EF41DBCE74}"/>
              </a:ext>
            </a:extLst>
          </p:cNvPr>
          <p:cNvSpPr>
            <a:spLocks noGrp="1"/>
          </p:cNvSpPr>
          <p:nvPr>
            <p:ph type="ftr" sz="quarter" idx="11"/>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16" name="Slide Number Placeholder 6">
            <a:extLst>
              <a:ext uri="{FF2B5EF4-FFF2-40B4-BE49-F238E27FC236}">
                <a16:creationId xmlns:a16="http://schemas.microsoft.com/office/drawing/2014/main" id="{B374594B-C272-477C-B1DB-A1E214CEDA46}"/>
              </a:ext>
            </a:extLst>
          </p:cNvPr>
          <p:cNvSpPr>
            <a:spLocks noGrp="1"/>
          </p:cNvSpPr>
          <p:nvPr>
            <p:ph type="sldNum" sz="quarter" idx="12"/>
          </p:nvPr>
        </p:nvSpPr>
        <p:spPr>
          <a:xfrm>
            <a:off x="8610600" y="6356350"/>
            <a:ext cx="2743200" cy="365125"/>
          </a:xfrm>
        </p:spPr>
        <p:txBody>
          <a:bodyPr/>
          <a:lstStyle>
            <a:lvl1pPr>
              <a:defRPr sz="900">
                <a:solidFill>
                  <a:schemeClr val="accent2">
                    <a:lumMod val="5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694643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enter text with top border">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3253740" y="1957701"/>
            <a:ext cx="5684520" cy="1305562"/>
          </a:xfrm>
        </p:spPr>
        <p:txBody>
          <a:bodyPr anchor="b"/>
          <a:lstStyle>
            <a:lvl1pPr algn="ctr">
              <a:defRPr b="1">
                <a:solidFill>
                  <a:schemeClr val="accent4"/>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3253740" y="3429000"/>
            <a:ext cx="5684520" cy="2347596"/>
          </a:xfrm>
        </p:spPr>
        <p:txBody>
          <a:bodyPr>
            <a:normAutofit/>
          </a:bodyPr>
          <a:lstStyle>
            <a:lvl1pPr marL="0" indent="0" algn="ctr">
              <a:lnSpc>
                <a:spcPct val="100000"/>
              </a:lnSpc>
              <a:buNone/>
              <a:defRPr sz="16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4" name="Rectangle 3">
            <a:extLst>
              <a:ext uri="{FF2B5EF4-FFF2-40B4-BE49-F238E27FC236}">
                <a16:creationId xmlns:a16="http://schemas.microsoft.com/office/drawing/2014/main" id="{2B217CA4-9423-45D5-AD1D-2415B600F1DD}"/>
              </a:ext>
            </a:extLst>
          </p:cNvPr>
          <p:cNvSpPr/>
          <p:nvPr userDrawn="1"/>
        </p:nvSpPr>
        <p:spPr>
          <a:xfrm>
            <a:off x="0" y="0"/>
            <a:ext cx="12192000" cy="10814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a:extLst>
              <a:ext uri="{FF2B5EF4-FFF2-40B4-BE49-F238E27FC236}">
                <a16:creationId xmlns:a16="http://schemas.microsoft.com/office/drawing/2014/main" id="{4F525B7F-8292-4AE6-B9B3-F6C0621F1161}"/>
              </a:ext>
            </a:extLst>
          </p:cNvPr>
          <p:cNvSpPr>
            <a:spLocks noGrp="1"/>
          </p:cNvSpPr>
          <p:nvPr>
            <p:ph type="dt" sz="half" idx="10"/>
          </p:nvPr>
        </p:nvSpPr>
        <p:spPr/>
        <p:txBody>
          <a:bodyPr/>
          <a:lstStyle>
            <a:lvl1pPr>
              <a:defRPr sz="900">
                <a:solidFill>
                  <a:schemeClr val="accent5">
                    <a:lumMod val="75000"/>
                  </a:schemeClr>
                </a:solidFill>
              </a:defRPr>
            </a:lvl1pPr>
          </a:lstStyle>
          <a:p>
            <a:r>
              <a:rPr lang="en-US" dirty="0"/>
              <a:t>7/29/20XX</a:t>
            </a:r>
          </a:p>
        </p:txBody>
      </p:sp>
      <p:sp>
        <p:nvSpPr>
          <p:cNvPr id="6" name="Footer Placeholder 5">
            <a:extLst>
              <a:ext uri="{FF2B5EF4-FFF2-40B4-BE49-F238E27FC236}">
                <a16:creationId xmlns:a16="http://schemas.microsoft.com/office/drawing/2014/main" id="{E3E86D52-9DFB-4D69-BF39-2C163B3946ED}"/>
              </a:ext>
            </a:extLst>
          </p:cNvPr>
          <p:cNvSpPr>
            <a:spLocks noGrp="1"/>
          </p:cNvSpPr>
          <p:nvPr>
            <p:ph type="ftr" sz="quarter" idx="11"/>
          </p:nvPr>
        </p:nvSpPr>
        <p:spPr/>
        <p:txBody>
          <a:bodyPr/>
          <a:lstStyle>
            <a:lvl1pPr>
              <a:defRPr sz="900">
                <a:solidFill>
                  <a:schemeClr val="accent5">
                    <a:lumMod val="75000"/>
                  </a:schemeClr>
                </a:solidFill>
              </a:defRPr>
            </a:lvl1pPr>
          </a:lstStyle>
          <a:p>
            <a:r>
              <a:rPr lang="en-US" dirty="0"/>
              <a:t>Employee orientation</a:t>
            </a:r>
          </a:p>
        </p:txBody>
      </p:sp>
      <p:sp>
        <p:nvSpPr>
          <p:cNvPr id="7" name="Slide Number Placeholder 6">
            <a:extLst>
              <a:ext uri="{FF2B5EF4-FFF2-40B4-BE49-F238E27FC236}">
                <a16:creationId xmlns:a16="http://schemas.microsoft.com/office/drawing/2014/main" id="{A0B91A39-D816-4317-AA23-55510F9D35DE}"/>
              </a:ext>
            </a:extLst>
          </p:cNvPr>
          <p:cNvSpPr>
            <a:spLocks noGrp="1"/>
          </p:cNvSpPr>
          <p:nvPr>
            <p:ph type="sldNum" sz="quarter" idx="12"/>
          </p:nvPr>
        </p:nvSpPr>
        <p:spPr/>
        <p:txBody>
          <a:bodyPr/>
          <a:lstStyle>
            <a:lvl1pPr>
              <a:defRPr sz="900">
                <a:solidFill>
                  <a:schemeClr val="accent5">
                    <a:lumMod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98160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enter text">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3253740" y="1957701"/>
            <a:ext cx="5684520" cy="1305562"/>
          </a:xfrm>
        </p:spPr>
        <p:txBody>
          <a:bodyPr anchor="b"/>
          <a:lstStyle>
            <a:lvl1pPr algn="ctr">
              <a:defRPr b="1">
                <a:solidFill>
                  <a:schemeClr val="accent4"/>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3253740" y="3429000"/>
            <a:ext cx="5684520" cy="2347596"/>
          </a:xfrm>
        </p:spPr>
        <p:txBody>
          <a:bodyPr>
            <a:normAutofit/>
          </a:bodyPr>
          <a:lstStyle>
            <a:lvl1pPr marL="0" indent="0" algn="ctr">
              <a:lnSpc>
                <a:spcPct val="100000"/>
              </a:lnSpc>
              <a:buNone/>
              <a:defRPr sz="16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5" name="Rectangle 4">
            <a:extLst>
              <a:ext uri="{FF2B5EF4-FFF2-40B4-BE49-F238E27FC236}">
                <a16:creationId xmlns:a16="http://schemas.microsoft.com/office/drawing/2014/main" id="{D7B514D1-FFF2-4784-BC98-5C209566EB25}"/>
              </a:ext>
            </a:extLst>
          </p:cNvPr>
          <p:cNvSpPr/>
          <p:nvPr userDrawn="1"/>
        </p:nvSpPr>
        <p:spPr>
          <a:xfrm>
            <a:off x="0" y="0"/>
            <a:ext cx="191588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9F775047-FCCD-48A9-AE4B-E4619B3FA069}"/>
              </a:ext>
            </a:extLst>
          </p:cNvPr>
          <p:cNvSpPr/>
          <p:nvPr userDrawn="1"/>
        </p:nvSpPr>
        <p:spPr>
          <a:xfrm>
            <a:off x="10276114" y="0"/>
            <a:ext cx="191588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4">
            <a:extLst>
              <a:ext uri="{FF2B5EF4-FFF2-40B4-BE49-F238E27FC236}">
                <a16:creationId xmlns:a16="http://schemas.microsoft.com/office/drawing/2014/main" id="{E57E5351-59BE-4BC8-83D8-BABF23172D89}"/>
              </a:ext>
            </a:extLst>
          </p:cNvPr>
          <p:cNvSpPr>
            <a:spLocks noGrp="1"/>
          </p:cNvSpPr>
          <p:nvPr>
            <p:ph type="dt" sz="half" idx="10"/>
          </p:nvPr>
        </p:nvSpPr>
        <p:spPr>
          <a:xfrm>
            <a:off x="838200" y="6356350"/>
            <a:ext cx="2743200" cy="365125"/>
          </a:xfrm>
        </p:spPr>
        <p:txBody>
          <a:bodyPr/>
          <a:lstStyle>
            <a:lvl1pPr>
              <a:defRPr sz="900">
                <a:solidFill>
                  <a:schemeClr val="accent5"/>
                </a:solidFill>
              </a:defRPr>
            </a:lvl1pPr>
          </a:lstStyle>
          <a:p>
            <a:r>
              <a:rPr lang="en-US" dirty="0"/>
              <a:t>7/29/20XX</a:t>
            </a:r>
          </a:p>
        </p:txBody>
      </p:sp>
      <p:sp>
        <p:nvSpPr>
          <p:cNvPr id="9" name="Footer Placeholder 5">
            <a:extLst>
              <a:ext uri="{FF2B5EF4-FFF2-40B4-BE49-F238E27FC236}">
                <a16:creationId xmlns:a16="http://schemas.microsoft.com/office/drawing/2014/main" id="{7F2C600D-D61A-47D7-88A2-66D269DCB3A3}"/>
              </a:ext>
            </a:extLst>
          </p:cNvPr>
          <p:cNvSpPr>
            <a:spLocks noGrp="1"/>
          </p:cNvSpPr>
          <p:nvPr>
            <p:ph type="ftr" sz="quarter" idx="11"/>
          </p:nvPr>
        </p:nvSpPr>
        <p:spPr>
          <a:xfrm>
            <a:off x="4038600" y="6356350"/>
            <a:ext cx="4114800" cy="365125"/>
          </a:xfrm>
        </p:spPr>
        <p:txBody>
          <a:bodyPr/>
          <a:lstStyle>
            <a:lvl1pPr>
              <a:defRPr sz="900">
                <a:solidFill>
                  <a:schemeClr val="accent5">
                    <a:lumMod val="75000"/>
                  </a:schemeClr>
                </a:solidFill>
              </a:defRPr>
            </a:lvl1pPr>
          </a:lstStyle>
          <a:p>
            <a:r>
              <a:rPr lang="en-US" dirty="0"/>
              <a:t>Employee orientation</a:t>
            </a:r>
          </a:p>
        </p:txBody>
      </p:sp>
      <p:sp>
        <p:nvSpPr>
          <p:cNvPr id="10" name="Slide Number Placeholder 6">
            <a:extLst>
              <a:ext uri="{FF2B5EF4-FFF2-40B4-BE49-F238E27FC236}">
                <a16:creationId xmlns:a16="http://schemas.microsoft.com/office/drawing/2014/main" id="{E257B2EA-F7F2-4B84-A989-76BF9D0F8636}"/>
              </a:ext>
            </a:extLst>
          </p:cNvPr>
          <p:cNvSpPr>
            <a:spLocks noGrp="1"/>
          </p:cNvSpPr>
          <p:nvPr>
            <p:ph type="sldNum" sz="quarter" idx="12"/>
          </p:nvPr>
        </p:nvSpPr>
        <p:spPr>
          <a:xfrm>
            <a:off x="8610600" y="6356350"/>
            <a:ext cx="2743200" cy="365125"/>
          </a:xfrm>
        </p:spPr>
        <p:txBody>
          <a:bodyPr/>
          <a:lstStyle>
            <a:lvl1pPr>
              <a:defRPr sz="900">
                <a:solidFill>
                  <a:schemeClr val="accent5"/>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25552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content">
    <p:bg>
      <p:bgPr>
        <a:solidFill>
          <a:schemeClr val="accent5"/>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0D749F-1509-46B1-B8ED-3506AC084799}"/>
              </a:ext>
            </a:extLst>
          </p:cNvPr>
          <p:cNvSpPr/>
          <p:nvPr userDrawn="1"/>
        </p:nvSpPr>
        <p:spPr>
          <a:xfrm>
            <a:off x="0" y="0"/>
            <a:ext cx="12192000" cy="19814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lgn="ctr">
              <a:defRPr b="1">
                <a:solidFill>
                  <a:schemeClr val="bg1"/>
                </a:solidFill>
              </a:defRPr>
            </a:lvl1pPr>
          </a:lstStyle>
          <a:p>
            <a:r>
              <a:rPr lang="en-US"/>
              <a:t>Click to edit Master title style</a:t>
            </a:r>
            <a:endParaRPr lang="en-ZA"/>
          </a:p>
        </p:txBody>
      </p:sp>
      <p:sp>
        <p:nvSpPr>
          <p:cNvPr id="9" name="Text Placeholder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775607" y="4553832"/>
            <a:ext cx="2105186" cy="678667"/>
          </a:xfrm>
        </p:spPr>
        <p:txBody>
          <a:bodyPr/>
          <a:lstStyle>
            <a:lvl1pPr marL="0" indent="0" algn="ctr">
              <a:buFont typeface="Arial" panose="020B0604020202020204" pitchFamily="34" charset="0"/>
              <a:buNone/>
              <a:defRPr sz="1800">
                <a:solidFill>
                  <a:schemeClr val="accent4"/>
                </a:solidFill>
                <a:latin typeface="+mj-lt"/>
              </a:defRPr>
            </a:lvl1pPr>
          </a:lstStyle>
          <a:p>
            <a:pPr lvl="0"/>
            <a:r>
              <a:rPr lang="en-US"/>
              <a:t>Bullet 1</a:t>
            </a:r>
            <a:endParaRPr lang="en-ZA"/>
          </a:p>
        </p:txBody>
      </p:sp>
      <p:sp>
        <p:nvSpPr>
          <p:cNvPr id="11" name="Text Placeholder 8">
            <a:extLst>
              <a:ext uri="{FF2B5EF4-FFF2-40B4-BE49-F238E27FC236}">
                <a16:creationId xmlns:a16="http://schemas.microsoft.com/office/drawing/2014/main" id="{97E7DC10-1618-471B-9441-C640C7FEDD37}"/>
              </a:ext>
            </a:extLst>
          </p:cNvPr>
          <p:cNvSpPr>
            <a:spLocks noGrp="1"/>
          </p:cNvSpPr>
          <p:nvPr>
            <p:ph type="body" sz="quarter" idx="35" hasCustomPrompt="1"/>
          </p:nvPr>
        </p:nvSpPr>
        <p:spPr>
          <a:xfrm>
            <a:off x="3620807" y="4553832"/>
            <a:ext cx="2105186" cy="678667"/>
          </a:xfrm>
        </p:spPr>
        <p:txBody>
          <a:bodyPr/>
          <a:lstStyle>
            <a:lvl1pPr marL="0" indent="0" algn="ctr">
              <a:buFont typeface="Arial" panose="020B0604020202020204" pitchFamily="34" charset="0"/>
              <a:buNone/>
              <a:defRPr sz="1800">
                <a:solidFill>
                  <a:schemeClr val="accent4"/>
                </a:solidFill>
                <a:latin typeface="+mj-lt"/>
              </a:defRPr>
            </a:lvl1pPr>
          </a:lstStyle>
          <a:p>
            <a:pPr lvl="0"/>
            <a:r>
              <a:rPr lang="en-US"/>
              <a:t>Bullet 2</a:t>
            </a:r>
            <a:endParaRPr lang="en-ZA"/>
          </a:p>
        </p:txBody>
      </p:sp>
      <p:sp>
        <p:nvSpPr>
          <p:cNvPr id="13" name="Text Placeholder 8">
            <a:extLst>
              <a:ext uri="{FF2B5EF4-FFF2-40B4-BE49-F238E27FC236}">
                <a16:creationId xmlns:a16="http://schemas.microsoft.com/office/drawing/2014/main" id="{FDB26B40-5901-4EF0-BCF0-55677E28B176}"/>
              </a:ext>
            </a:extLst>
          </p:cNvPr>
          <p:cNvSpPr>
            <a:spLocks noGrp="1"/>
          </p:cNvSpPr>
          <p:nvPr>
            <p:ph type="body" sz="quarter" idx="37" hasCustomPrompt="1"/>
          </p:nvPr>
        </p:nvSpPr>
        <p:spPr>
          <a:xfrm>
            <a:off x="6466007" y="4553832"/>
            <a:ext cx="2105186" cy="678667"/>
          </a:xfrm>
        </p:spPr>
        <p:txBody>
          <a:bodyPr/>
          <a:lstStyle>
            <a:lvl1pPr marL="0" indent="0" algn="ctr">
              <a:buFont typeface="Arial" panose="020B0604020202020204" pitchFamily="34" charset="0"/>
              <a:buNone/>
              <a:defRPr sz="1800">
                <a:solidFill>
                  <a:schemeClr val="accent4"/>
                </a:solidFill>
                <a:latin typeface="+mj-lt"/>
              </a:defRPr>
            </a:lvl1pPr>
          </a:lstStyle>
          <a:p>
            <a:pPr lvl="0"/>
            <a:r>
              <a:rPr lang="en-US"/>
              <a:t>Bullet 3</a:t>
            </a:r>
            <a:endParaRPr lang="en-ZA"/>
          </a:p>
        </p:txBody>
      </p:sp>
      <p:sp>
        <p:nvSpPr>
          <p:cNvPr id="15" name="Text Placeholder 8">
            <a:extLst>
              <a:ext uri="{FF2B5EF4-FFF2-40B4-BE49-F238E27FC236}">
                <a16:creationId xmlns:a16="http://schemas.microsoft.com/office/drawing/2014/main" id="{9CB783F5-ED01-464E-9185-F05CFA0E84C4}"/>
              </a:ext>
            </a:extLst>
          </p:cNvPr>
          <p:cNvSpPr>
            <a:spLocks noGrp="1"/>
          </p:cNvSpPr>
          <p:nvPr>
            <p:ph type="body" sz="quarter" idx="45" hasCustomPrompt="1"/>
          </p:nvPr>
        </p:nvSpPr>
        <p:spPr>
          <a:xfrm>
            <a:off x="9311207" y="4553832"/>
            <a:ext cx="2105186" cy="678667"/>
          </a:xfrm>
        </p:spPr>
        <p:txBody>
          <a:bodyPr/>
          <a:lstStyle>
            <a:lvl1pPr marL="0" indent="0" algn="ctr">
              <a:buFont typeface="Arial" panose="020B0604020202020204" pitchFamily="34" charset="0"/>
              <a:buNone/>
              <a:defRPr sz="1800">
                <a:solidFill>
                  <a:schemeClr val="accent4"/>
                </a:solidFill>
                <a:latin typeface="+mj-lt"/>
              </a:defRPr>
            </a:lvl1pPr>
          </a:lstStyle>
          <a:p>
            <a:pPr lvl="0"/>
            <a:r>
              <a:rPr lang="en-US"/>
              <a:t>Bullet 4</a:t>
            </a:r>
            <a:endParaRPr lang="en-ZA"/>
          </a:p>
        </p:txBody>
      </p:sp>
      <p:sp>
        <p:nvSpPr>
          <p:cNvPr id="21" name="Online Image Placeholder 20">
            <a:extLst>
              <a:ext uri="{FF2B5EF4-FFF2-40B4-BE49-F238E27FC236}">
                <a16:creationId xmlns:a16="http://schemas.microsoft.com/office/drawing/2014/main" id="{D25CFAE9-00ED-42E0-BC9A-37BA858979B3}"/>
              </a:ext>
            </a:extLst>
          </p:cNvPr>
          <p:cNvSpPr>
            <a:spLocks noGrp="1"/>
          </p:cNvSpPr>
          <p:nvPr>
            <p:ph type="clipArt" sz="quarter" idx="48"/>
          </p:nvPr>
        </p:nvSpPr>
        <p:spPr>
          <a:xfrm>
            <a:off x="1090200" y="3080256"/>
            <a:ext cx="1476375" cy="1474788"/>
          </a:xfrm>
        </p:spPr>
        <p:txBody>
          <a:bodyPr>
            <a:normAutofit/>
          </a:bodyPr>
          <a:lstStyle>
            <a:lvl1pPr>
              <a:defRPr sz="1600"/>
            </a:lvl1pPr>
          </a:lstStyle>
          <a:p>
            <a:r>
              <a:rPr lang="en-US" dirty="0"/>
              <a:t>Click icon to add online image</a:t>
            </a:r>
          </a:p>
        </p:txBody>
      </p:sp>
      <p:sp>
        <p:nvSpPr>
          <p:cNvPr id="22" name="Online Image Placeholder 20">
            <a:extLst>
              <a:ext uri="{FF2B5EF4-FFF2-40B4-BE49-F238E27FC236}">
                <a16:creationId xmlns:a16="http://schemas.microsoft.com/office/drawing/2014/main" id="{280D5B0E-3D2E-4146-9670-B596E8EBD129}"/>
              </a:ext>
            </a:extLst>
          </p:cNvPr>
          <p:cNvSpPr>
            <a:spLocks noGrp="1"/>
          </p:cNvSpPr>
          <p:nvPr>
            <p:ph type="clipArt" sz="quarter" idx="49"/>
          </p:nvPr>
        </p:nvSpPr>
        <p:spPr>
          <a:xfrm>
            <a:off x="3935025" y="3080256"/>
            <a:ext cx="1476375" cy="1474788"/>
          </a:xfrm>
        </p:spPr>
        <p:txBody>
          <a:bodyPr>
            <a:normAutofit/>
          </a:bodyPr>
          <a:lstStyle>
            <a:lvl1pPr>
              <a:defRPr sz="1600"/>
            </a:lvl1pPr>
          </a:lstStyle>
          <a:p>
            <a:r>
              <a:rPr lang="en-US" dirty="0"/>
              <a:t>Click icon to add online image</a:t>
            </a:r>
          </a:p>
        </p:txBody>
      </p:sp>
      <p:sp>
        <p:nvSpPr>
          <p:cNvPr id="23" name="Online Image Placeholder 20">
            <a:extLst>
              <a:ext uri="{FF2B5EF4-FFF2-40B4-BE49-F238E27FC236}">
                <a16:creationId xmlns:a16="http://schemas.microsoft.com/office/drawing/2014/main" id="{03D89936-E0D7-4618-9E72-EC1467568C21}"/>
              </a:ext>
            </a:extLst>
          </p:cNvPr>
          <p:cNvSpPr>
            <a:spLocks noGrp="1"/>
          </p:cNvSpPr>
          <p:nvPr>
            <p:ph type="clipArt" sz="quarter" idx="50"/>
          </p:nvPr>
        </p:nvSpPr>
        <p:spPr>
          <a:xfrm>
            <a:off x="6779850" y="3079044"/>
            <a:ext cx="1476375" cy="1474788"/>
          </a:xfrm>
        </p:spPr>
        <p:txBody>
          <a:bodyPr>
            <a:normAutofit/>
          </a:bodyPr>
          <a:lstStyle>
            <a:lvl1pPr>
              <a:defRPr sz="1600"/>
            </a:lvl1pPr>
          </a:lstStyle>
          <a:p>
            <a:r>
              <a:rPr lang="en-US" dirty="0"/>
              <a:t>Click icon to add online image</a:t>
            </a:r>
          </a:p>
        </p:txBody>
      </p:sp>
      <p:sp>
        <p:nvSpPr>
          <p:cNvPr id="24" name="Online Image Placeholder 20">
            <a:extLst>
              <a:ext uri="{FF2B5EF4-FFF2-40B4-BE49-F238E27FC236}">
                <a16:creationId xmlns:a16="http://schemas.microsoft.com/office/drawing/2014/main" id="{08A2E99E-9F83-4666-BD35-056C88AEBFB1}"/>
              </a:ext>
            </a:extLst>
          </p:cNvPr>
          <p:cNvSpPr>
            <a:spLocks noGrp="1"/>
          </p:cNvSpPr>
          <p:nvPr>
            <p:ph type="clipArt" sz="quarter" idx="51"/>
          </p:nvPr>
        </p:nvSpPr>
        <p:spPr>
          <a:xfrm>
            <a:off x="9625612" y="3079044"/>
            <a:ext cx="1476375" cy="1474788"/>
          </a:xfrm>
        </p:spPr>
        <p:txBody>
          <a:bodyPr>
            <a:normAutofit/>
          </a:bodyPr>
          <a:lstStyle>
            <a:lvl1pPr>
              <a:defRPr sz="1600"/>
            </a:lvl1pPr>
          </a:lstStyle>
          <a:p>
            <a:r>
              <a:rPr lang="en-US" dirty="0"/>
              <a:t>Click icon to add online image</a:t>
            </a:r>
          </a:p>
        </p:txBody>
      </p:sp>
      <p:sp>
        <p:nvSpPr>
          <p:cNvPr id="25" name="Date Placeholder 4">
            <a:extLst>
              <a:ext uri="{FF2B5EF4-FFF2-40B4-BE49-F238E27FC236}">
                <a16:creationId xmlns:a16="http://schemas.microsoft.com/office/drawing/2014/main" id="{8B2D064B-EC57-4EA9-96ED-918E61BFD5F4}"/>
              </a:ext>
            </a:extLst>
          </p:cNvPr>
          <p:cNvSpPr>
            <a:spLocks noGrp="1"/>
          </p:cNvSpPr>
          <p:nvPr>
            <p:ph type="dt" sz="half" idx="10"/>
          </p:nvPr>
        </p:nvSpPr>
        <p:spPr>
          <a:xfrm>
            <a:off x="838200" y="6356350"/>
            <a:ext cx="2743200" cy="365125"/>
          </a:xfrm>
        </p:spPr>
        <p:txBody>
          <a:bodyPr/>
          <a:lstStyle>
            <a:lvl1pPr>
              <a:defRPr sz="900">
                <a:solidFill>
                  <a:schemeClr val="accent5">
                    <a:lumMod val="75000"/>
                  </a:schemeClr>
                </a:solidFill>
              </a:defRPr>
            </a:lvl1pPr>
          </a:lstStyle>
          <a:p>
            <a:r>
              <a:rPr lang="en-US" dirty="0"/>
              <a:t>7/29/20XX</a:t>
            </a:r>
          </a:p>
        </p:txBody>
      </p:sp>
      <p:sp>
        <p:nvSpPr>
          <p:cNvPr id="26" name="Footer Placeholder 5">
            <a:extLst>
              <a:ext uri="{FF2B5EF4-FFF2-40B4-BE49-F238E27FC236}">
                <a16:creationId xmlns:a16="http://schemas.microsoft.com/office/drawing/2014/main" id="{B2A70FF9-0C32-4443-A788-56E40DD780D1}"/>
              </a:ext>
            </a:extLst>
          </p:cNvPr>
          <p:cNvSpPr>
            <a:spLocks noGrp="1"/>
          </p:cNvSpPr>
          <p:nvPr>
            <p:ph type="ftr" sz="quarter" idx="11"/>
          </p:nvPr>
        </p:nvSpPr>
        <p:spPr>
          <a:xfrm>
            <a:off x="4038600" y="6356350"/>
            <a:ext cx="4114800" cy="365125"/>
          </a:xfrm>
        </p:spPr>
        <p:txBody>
          <a:bodyPr/>
          <a:lstStyle>
            <a:lvl1pPr>
              <a:defRPr sz="900">
                <a:solidFill>
                  <a:schemeClr val="accent5">
                    <a:lumMod val="75000"/>
                  </a:schemeClr>
                </a:solidFill>
              </a:defRPr>
            </a:lvl1pPr>
          </a:lstStyle>
          <a:p>
            <a:r>
              <a:rPr lang="en-US" dirty="0"/>
              <a:t>Employee orientation</a:t>
            </a:r>
          </a:p>
        </p:txBody>
      </p:sp>
      <p:sp>
        <p:nvSpPr>
          <p:cNvPr id="27" name="Slide Number Placeholder 6">
            <a:extLst>
              <a:ext uri="{FF2B5EF4-FFF2-40B4-BE49-F238E27FC236}">
                <a16:creationId xmlns:a16="http://schemas.microsoft.com/office/drawing/2014/main" id="{D51176E4-E898-4497-ACF7-72CFF75FED25}"/>
              </a:ext>
            </a:extLst>
          </p:cNvPr>
          <p:cNvSpPr>
            <a:spLocks noGrp="1"/>
          </p:cNvSpPr>
          <p:nvPr>
            <p:ph type="sldNum" sz="quarter" idx="12"/>
          </p:nvPr>
        </p:nvSpPr>
        <p:spPr>
          <a:xfrm>
            <a:off x="8610600" y="6356350"/>
            <a:ext cx="2743200" cy="365125"/>
          </a:xfrm>
        </p:spPr>
        <p:txBody>
          <a:bodyPr/>
          <a:lstStyle>
            <a:lvl1pPr>
              <a:defRPr sz="900">
                <a:solidFill>
                  <a:schemeClr val="accent5">
                    <a:lumMod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715236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nd four images">
    <p:bg>
      <p:bgPr>
        <a:solidFill>
          <a:schemeClr val="accent4"/>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CCBC51-CB80-441C-9628-70A3BFA8C31A}"/>
              </a:ext>
            </a:extLst>
          </p:cNvPr>
          <p:cNvSpPr/>
          <p:nvPr userDrawn="1"/>
        </p:nvSpPr>
        <p:spPr>
          <a:xfrm>
            <a:off x="0" y="3429000"/>
            <a:ext cx="48768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E90D749F-1509-46B1-B8ED-3506AC084799}"/>
              </a:ext>
            </a:extLst>
          </p:cNvPr>
          <p:cNvSpPr/>
          <p:nvPr userDrawn="1"/>
        </p:nvSpPr>
        <p:spPr>
          <a:xfrm>
            <a:off x="0" y="1"/>
            <a:ext cx="48768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838200" y="365125"/>
            <a:ext cx="3200400" cy="2621139"/>
          </a:xfrm>
        </p:spPr>
        <p:txBody>
          <a:bodyPr anchor="b"/>
          <a:lstStyle>
            <a:lvl1pPr algn="l">
              <a:defRPr b="1">
                <a:solidFill>
                  <a:schemeClr val="accent4"/>
                </a:solidFill>
              </a:defRPr>
            </a:lvl1pPr>
          </a:lstStyle>
          <a:p>
            <a:r>
              <a:rPr lang="en-US"/>
              <a:t>Click to edit Master title style</a:t>
            </a:r>
            <a:endParaRPr lang="en-ZA"/>
          </a:p>
        </p:txBody>
      </p:sp>
      <p:sp>
        <p:nvSpPr>
          <p:cNvPr id="9" name="Text Placeholder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6073368" y="2131457"/>
            <a:ext cx="2105186" cy="365126"/>
          </a:xfrm>
        </p:spPr>
        <p:txBody>
          <a:bodyPr/>
          <a:lstStyle>
            <a:lvl1pPr marL="0" indent="0" algn="ctr">
              <a:buFont typeface="Arial" panose="020B0604020202020204" pitchFamily="34" charset="0"/>
              <a:buNone/>
              <a:defRPr sz="1800" b="1">
                <a:solidFill>
                  <a:schemeClr val="accent2"/>
                </a:solidFill>
                <a:latin typeface="+mj-lt"/>
              </a:defRPr>
            </a:lvl1pPr>
          </a:lstStyle>
          <a:p>
            <a:pPr lvl="0"/>
            <a:r>
              <a:rPr lang="en-US"/>
              <a:t>Bullet 1</a:t>
            </a:r>
            <a:endParaRPr lang="en-ZA"/>
          </a:p>
        </p:txBody>
      </p:sp>
      <p:sp>
        <p:nvSpPr>
          <p:cNvPr id="11" name="Text Placeholder 8">
            <a:extLst>
              <a:ext uri="{FF2B5EF4-FFF2-40B4-BE49-F238E27FC236}">
                <a16:creationId xmlns:a16="http://schemas.microsoft.com/office/drawing/2014/main" id="{97E7DC10-1618-471B-9441-C640C7FEDD37}"/>
              </a:ext>
            </a:extLst>
          </p:cNvPr>
          <p:cNvSpPr>
            <a:spLocks noGrp="1"/>
          </p:cNvSpPr>
          <p:nvPr>
            <p:ph type="body" sz="quarter" idx="35" hasCustomPrompt="1"/>
          </p:nvPr>
        </p:nvSpPr>
        <p:spPr>
          <a:xfrm>
            <a:off x="8924518" y="2131457"/>
            <a:ext cx="2105186" cy="365126"/>
          </a:xfrm>
        </p:spPr>
        <p:txBody>
          <a:bodyPr/>
          <a:lstStyle>
            <a:lvl1pPr marL="0" indent="0" algn="ctr">
              <a:buFont typeface="Arial" panose="020B0604020202020204" pitchFamily="34" charset="0"/>
              <a:buNone/>
              <a:defRPr sz="1800" b="1">
                <a:solidFill>
                  <a:schemeClr val="accent2"/>
                </a:solidFill>
                <a:latin typeface="+mj-lt"/>
              </a:defRPr>
            </a:lvl1pPr>
          </a:lstStyle>
          <a:p>
            <a:pPr lvl="0"/>
            <a:r>
              <a:rPr lang="en-US"/>
              <a:t>Bullet 2</a:t>
            </a:r>
            <a:endParaRPr lang="en-ZA"/>
          </a:p>
        </p:txBody>
      </p:sp>
      <p:sp>
        <p:nvSpPr>
          <p:cNvPr id="13" name="Text Placeholder 8">
            <a:extLst>
              <a:ext uri="{FF2B5EF4-FFF2-40B4-BE49-F238E27FC236}">
                <a16:creationId xmlns:a16="http://schemas.microsoft.com/office/drawing/2014/main" id="{FDB26B40-5901-4EF0-BCF0-55677E28B176}"/>
              </a:ext>
            </a:extLst>
          </p:cNvPr>
          <p:cNvSpPr>
            <a:spLocks noGrp="1"/>
          </p:cNvSpPr>
          <p:nvPr>
            <p:ph type="body" sz="quarter" idx="37" hasCustomPrompt="1"/>
          </p:nvPr>
        </p:nvSpPr>
        <p:spPr>
          <a:xfrm>
            <a:off x="6074118" y="4874657"/>
            <a:ext cx="2105186" cy="365126"/>
          </a:xfrm>
        </p:spPr>
        <p:txBody>
          <a:bodyPr/>
          <a:lstStyle>
            <a:lvl1pPr marL="0" indent="0" algn="ctr">
              <a:buFont typeface="Arial" panose="020B0604020202020204" pitchFamily="34" charset="0"/>
              <a:buNone/>
              <a:defRPr sz="1800" b="1">
                <a:solidFill>
                  <a:schemeClr val="accent2"/>
                </a:solidFill>
                <a:latin typeface="+mj-lt"/>
              </a:defRPr>
            </a:lvl1pPr>
          </a:lstStyle>
          <a:p>
            <a:pPr lvl="0"/>
            <a:r>
              <a:rPr lang="en-US"/>
              <a:t>Bullet 3</a:t>
            </a:r>
            <a:endParaRPr lang="en-ZA"/>
          </a:p>
        </p:txBody>
      </p:sp>
      <p:sp>
        <p:nvSpPr>
          <p:cNvPr id="15" name="Text Placeholder 8">
            <a:extLst>
              <a:ext uri="{FF2B5EF4-FFF2-40B4-BE49-F238E27FC236}">
                <a16:creationId xmlns:a16="http://schemas.microsoft.com/office/drawing/2014/main" id="{9CB783F5-ED01-464E-9185-F05CFA0E84C4}"/>
              </a:ext>
            </a:extLst>
          </p:cNvPr>
          <p:cNvSpPr>
            <a:spLocks noGrp="1"/>
          </p:cNvSpPr>
          <p:nvPr>
            <p:ph type="body" sz="quarter" idx="45" hasCustomPrompt="1"/>
          </p:nvPr>
        </p:nvSpPr>
        <p:spPr>
          <a:xfrm>
            <a:off x="8919318" y="4874657"/>
            <a:ext cx="2105186" cy="365126"/>
          </a:xfrm>
        </p:spPr>
        <p:txBody>
          <a:bodyPr/>
          <a:lstStyle>
            <a:lvl1pPr marL="0" indent="0" algn="ctr">
              <a:buFont typeface="Arial" panose="020B0604020202020204" pitchFamily="34" charset="0"/>
              <a:buNone/>
              <a:defRPr sz="1800" b="1">
                <a:solidFill>
                  <a:schemeClr val="accent2"/>
                </a:solidFill>
                <a:latin typeface="+mj-lt"/>
              </a:defRPr>
            </a:lvl1pPr>
          </a:lstStyle>
          <a:p>
            <a:pPr lvl="0"/>
            <a:r>
              <a:rPr lang="en-US"/>
              <a:t>Bullet 4</a:t>
            </a:r>
            <a:endParaRPr lang="en-ZA"/>
          </a:p>
        </p:txBody>
      </p:sp>
      <p:sp>
        <p:nvSpPr>
          <p:cNvPr id="21" name="Online Image Placeholder 20">
            <a:extLst>
              <a:ext uri="{FF2B5EF4-FFF2-40B4-BE49-F238E27FC236}">
                <a16:creationId xmlns:a16="http://schemas.microsoft.com/office/drawing/2014/main" id="{D25CFAE9-00ED-42E0-BC9A-37BA858979B3}"/>
              </a:ext>
            </a:extLst>
          </p:cNvPr>
          <p:cNvSpPr>
            <a:spLocks noGrp="1"/>
          </p:cNvSpPr>
          <p:nvPr>
            <p:ph type="clipArt" sz="quarter" idx="48"/>
          </p:nvPr>
        </p:nvSpPr>
        <p:spPr>
          <a:xfrm>
            <a:off x="6387961" y="643469"/>
            <a:ext cx="1476375" cy="1474788"/>
          </a:xfrm>
        </p:spPr>
        <p:txBody>
          <a:bodyPr>
            <a:normAutofit/>
          </a:bodyPr>
          <a:lstStyle>
            <a:lvl1pPr>
              <a:defRPr sz="1600"/>
            </a:lvl1pPr>
          </a:lstStyle>
          <a:p>
            <a:r>
              <a:rPr lang="en-US" dirty="0"/>
              <a:t>Click icon to add online image</a:t>
            </a:r>
          </a:p>
        </p:txBody>
      </p:sp>
      <p:sp>
        <p:nvSpPr>
          <p:cNvPr id="22" name="Online Image Placeholder 20">
            <a:extLst>
              <a:ext uri="{FF2B5EF4-FFF2-40B4-BE49-F238E27FC236}">
                <a16:creationId xmlns:a16="http://schemas.microsoft.com/office/drawing/2014/main" id="{280D5B0E-3D2E-4146-9670-B596E8EBD129}"/>
              </a:ext>
            </a:extLst>
          </p:cNvPr>
          <p:cNvSpPr>
            <a:spLocks noGrp="1"/>
          </p:cNvSpPr>
          <p:nvPr>
            <p:ph type="clipArt" sz="quarter" idx="49"/>
          </p:nvPr>
        </p:nvSpPr>
        <p:spPr>
          <a:xfrm>
            <a:off x="9238736" y="643469"/>
            <a:ext cx="1476375" cy="1474788"/>
          </a:xfrm>
        </p:spPr>
        <p:txBody>
          <a:bodyPr>
            <a:normAutofit/>
          </a:bodyPr>
          <a:lstStyle>
            <a:lvl1pPr>
              <a:defRPr sz="1600"/>
            </a:lvl1pPr>
          </a:lstStyle>
          <a:p>
            <a:r>
              <a:rPr lang="en-US" dirty="0"/>
              <a:t>Click icon to add online image</a:t>
            </a:r>
          </a:p>
        </p:txBody>
      </p:sp>
      <p:sp>
        <p:nvSpPr>
          <p:cNvPr id="23" name="Online Image Placeholder 20">
            <a:extLst>
              <a:ext uri="{FF2B5EF4-FFF2-40B4-BE49-F238E27FC236}">
                <a16:creationId xmlns:a16="http://schemas.microsoft.com/office/drawing/2014/main" id="{03D89936-E0D7-4618-9E72-EC1467568C21}"/>
              </a:ext>
            </a:extLst>
          </p:cNvPr>
          <p:cNvSpPr>
            <a:spLocks noGrp="1"/>
          </p:cNvSpPr>
          <p:nvPr>
            <p:ph type="clipArt" sz="quarter" idx="50"/>
          </p:nvPr>
        </p:nvSpPr>
        <p:spPr>
          <a:xfrm>
            <a:off x="6387961" y="3385457"/>
            <a:ext cx="1476375" cy="1474788"/>
          </a:xfrm>
        </p:spPr>
        <p:txBody>
          <a:bodyPr>
            <a:normAutofit/>
          </a:bodyPr>
          <a:lstStyle>
            <a:lvl1pPr>
              <a:defRPr sz="1600"/>
            </a:lvl1pPr>
          </a:lstStyle>
          <a:p>
            <a:r>
              <a:rPr lang="en-US" dirty="0"/>
              <a:t>Click icon to add online image</a:t>
            </a:r>
          </a:p>
        </p:txBody>
      </p:sp>
      <p:sp>
        <p:nvSpPr>
          <p:cNvPr id="24" name="Online Image Placeholder 20">
            <a:extLst>
              <a:ext uri="{FF2B5EF4-FFF2-40B4-BE49-F238E27FC236}">
                <a16:creationId xmlns:a16="http://schemas.microsoft.com/office/drawing/2014/main" id="{08A2E99E-9F83-4666-BD35-056C88AEBFB1}"/>
              </a:ext>
            </a:extLst>
          </p:cNvPr>
          <p:cNvSpPr>
            <a:spLocks noGrp="1"/>
          </p:cNvSpPr>
          <p:nvPr>
            <p:ph type="clipArt" sz="quarter" idx="51"/>
          </p:nvPr>
        </p:nvSpPr>
        <p:spPr>
          <a:xfrm>
            <a:off x="9233723" y="3385457"/>
            <a:ext cx="1476375" cy="1474788"/>
          </a:xfrm>
        </p:spPr>
        <p:txBody>
          <a:bodyPr>
            <a:normAutofit/>
          </a:bodyPr>
          <a:lstStyle>
            <a:lvl1pPr>
              <a:defRPr sz="1600"/>
            </a:lvl1pPr>
          </a:lstStyle>
          <a:p>
            <a:r>
              <a:rPr lang="en-US" dirty="0"/>
              <a:t>Click icon to add online image</a:t>
            </a:r>
          </a:p>
        </p:txBody>
      </p:sp>
      <p:sp>
        <p:nvSpPr>
          <p:cNvPr id="5" name="Text Placeholder 4">
            <a:extLst>
              <a:ext uri="{FF2B5EF4-FFF2-40B4-BE49-F238E27FC236}">
                <a16:creationId xmlns:a16="http://schemas.microsoft.com/office/drawing/2014/main" id="{E8A1CBAE-F2E5-4866-A865-C55E62573492}"/>
              </a:ext>
            </a:extLst>
          </p:cNvPr>
          <p:cNvSpPr>
            <a:spLocks noGrp="1"/>
          </p:cNvSpPr>
          <p:nvPr>
            <p:ph type="body" sz="quarter" idx="52"/>
          </p:nvPr>
        </p:nvSpPr>
        <p:spPr>
          <a:xfrm>
            <a:off x="838200" y="4112198"/>
            <a:ext cx="3200400" cy="1395974"/>
          </a:xfrm>
        </p:spPr>
        <p:txBody>
          <a:bodyPr anchor="t">
            <a:normAutofit/>
          </a:bodyPr>
          <a:lstStyle>
            <a:lvl1pPr marL="0" indent="0" algn="l">
              <a:lnSpc>
                <a:spcPct val="100000"/>
              </a:lnSpc>
              <a:buNone/>
              <a:defRPr sz="1600">
                <a:solidFill>
                  <a:schemeClr val="bg1"/>
                </a:solidFill>
              </a:defRPr>
            </a:lvl1pPr>
          </a:lstStyle>
          <a:p>
            <a:pPr lvl="0"/>
            <a:r>
              <a:rPr lang="en-US"/>
              <a:t>Click to edit Master text styles</a:t>
            </a:r>
          </a:p>
        </p:txBody>
      </p:sp>
      <p:sp>
        <p:nvSpPr>
          <p:cNvPr id="16" name="Text Placeholder 8">
            <a:extLst>
              <a:ext uri="{FF2B5EF4-FFF2-40B4-BE49-F238E27FC236}">
                <a16:creationId xmlns:a16="http://schemas.microsoft.com/office/drawing/2014/main" id="{DA996B3F-2EC7-495F-920F-B21C55D9428F}"/>
              </a:ext>
            </a:extLst>
          </p:cNvPr>
          <p:cNvSpPr>
            <a:spLocks noGrp="1"/>
          </p:cNvSpPr>
          <p:nvPr>
            <p:ph type="body" sz="quarter" idx="53" hasCustomPrompt="1"/>
          </p:nvPr>
        </p:nvSpPr>
        <p:spPr>
          <a:xfrm>
            <a:off x="6073368" y="2577595"/>
            <a:ext cx="2105186" cy="365126"/>
          </a:xfrm>
        </p:spPr>
        <p:txBody>
          <a:bodyPr/>
          <a:lstStyle>
            <a:lvl1pPr marL="0" indent="0" algn="ctr">
              <a:buFont typeface="Arial" panose="020B0604020202020204" pitchFamily="34" charset="0"/>
              <a:buNone/>
              <a:defRPr sz="1800">
                <a:solidFill>
                  <a:schemeClr val="bg1"/>
                </a:solidFill>
                <a:latin typeface="+mj-lt"/>
              </a:defRPr>
            </a:lvl1pPr>
          </a:lstStyle>
          <a:p>
            <a:pPr lvl="0"/>
            <a:r>
              <a:rPr lang="en-US"/>
              <a:t>Bullet 1</a:t>
            </a:r>
            <a:endParaRPr lang="en-ZA"/>
          </a:p>
        </p:txBody>
      </p:sp>
      <p:sp>
        <p:nvSpPr>
          <p:cNvPr id="17" name="Text Placeholder 8">
            <a:extLst>
              <a:ext uri="{FF2B5EF4-FFF2-40B4-BE49-F238E27FC236}">
                <a16:creationId xmlns:a16="http://schemas.microsoft.com/office/drawing/2014/main" id="{8F06E2A5-B7ED-4E1B-9B77-DFF175FA257A}"/>
              </a:ext>
            </a:extLst>
          </p:cNvPr>
          <p:cNvSpPr>
            <a:spLocks noGrp="1"/>
          </p:cNvSpPr>
          <p:nvPr>
            <p:ph type="body" sz="quarter" idx="54" hasCustomPrompt="1"/>
          </p:nvPr>
        </p:nvSpPr>
        <p:spPr>
          <a:xfrm>
            <a:off x="8924518" y="2577595"/>
            <a:ext cx="2105186" cy="365126"/>
          </a:xfrm>
        </p:spPr>
        <p:txBody>
          <a:bodyPr/>
          <a:lstStyle>
            <a:lvl1pPr marL="0" indent="0" algn="ctr">
              <a:buFont typeface="Arial" panose="020B0604020202020204" pitchFamily="34" charset="0"/>
              <a:buNone/>
              <a:defRPr sz="1800">
                <a:solidFill>
                  <a:schemeClr val="bg1"/>
                </a:solidFill>
                <a:latin typeface="+mj-lt"/>
              </a:defRPr>
            </a:lvl1pPr>
          </a:lstStyle>
          <a:p>
            <a:pPr lvl="0"/>
            <a:r>
              <a:rPr lang="en-US"/>
              <a:t>Bullet 2</a:t>
            </a:r>
            <a:endParaRPr lang="en-ZA"/>
          </a:p>
        </p:txBody>
      </p:sp>
      <p:sp>
        <p:nvSpPr>
          <p:cNvPr id="18" name="Text Placeholder 8">
            <a:extLst>
              <a:ext uri="{FF2B5EF4-FFF2-40B4-BE49-F238E27FC236}">
                <a16:creationId xmlns:a16="http://schemas.microsoft.com/office/drawing/2014/main" id="{D12A97F1-04F3-48EA-99B9-030059505D91}"/>
              </a:ext>
            </a:extLst>
          </p:cNvPr>
          <p:cNvSpPr>
            <a:spLocks noGrp="1"/>
          </p:cNvSpPr>
          <p:nvPr>
            <p:ph type="body" sz="quarter" idx="55" hasCustomPrompt="1"/>
          </p:nvPr>
        </p:nvSpPr>
        <p:spPr>
          <a:xfrm>
            <a:off x="6074118" y="5320795"/>
            <a:ext cx="2105186" cy="365126"/>
          </a:xfrm>
        </p:spPr>
        <p:txBody>
          <a:bodyPr/>
          <a:lstStyle>
            <a:lvl1pPr marL="0" indent="0" algn="ctr">
              <a:buFont typeface="Arial" panose="020B0604020202020204" pitchFamily="34" charset="0"/>
              <a:buNone/>
              <a:defRPr sz="1800">
                <a:solidFill>
                  <a:schemeClr val="bg1"/>
                </a:solidFill>
                <a:latin typeface="+mj-lt"/>
              </a:defRPr>
            </a:lvl1pPr>
          </a:lstStyle>
          <a:p>
            <a:pPr lvl="0"/>
            <a:r>
              <a:rPr lang="en-US"/>
              <a:t>Bullet 3</a:t>
            </a:r>
            <a:endParaRPr lang="en-ZA"/>
          </a:p>
        </p:txBody>
      </p:sp>
      <p:sp>
        <p:nvSpPr>
          <p:cNvPr id="19" name="Text Placeholder 8">
            <a:extLst>
              <a:ext uri="{FF2B5EF4-FFF2-40B4-BE49-F238E27FC236}">
                <a16:creationId xmlns:a16="http://schemas.microsoft.com/office/drawing/2014/main" id="{8884A8E9-B6DB-4ADD-A85B-593F618E457A}"/>
              </a:ext>
            </a:extLst>
          </p:cNvPr>
          <p:cNvSpPr>
            <a:spLocks noGrp="1"/>
          </p:cNvSpPr>
          <p:nvPr>
            <p:ph type="body" sz="quarter" idx="56" hasCustomPrompt="1"/>
          </p:nvPr>
        </p:nvSpPr>
        <p:spPr>
          <a:xfrm>
            <a:off x="8919318" y="5320795"/>
            <a:ext cx="2105186" cy="365126"/>
          </a:xfrm>
        </p:spPr>
        <p:txBody>
          <a:bodyPr/>
          <a:lstStyle>
            <a:lvl1pPr marL="0" indent="0" algn="ctr">
              <a:buFont typeface="Arial" panose="020B0604020202020204" pitchFamily="34" charset="0"/>
              <a:buNone/>
              <a:defRPr sz="1800">
                <a:solidFill>
                  <a:schemeClr val="bg1"/>
                </a:solidFill>
                <a:latin typeface="+mj-lt"/>
              </a:defRPr>
            </a:lvl1pPr>
          </a:lstStyle>
          <a:p>
            <a:pPr lvl="0"/>
            <a:r>
              <a:rPr lang="en-US"/>
              <a:t>Bullet 4</a:t>
            </a:r>
            <a:endParaRPr lang="en-ZA"/>
          </a:p>
        </p:txBody>
      </p:sp>
      <p:sp>
        <p:nvSpPr>
          <p:cNvPr id="28" name="Text Placeholder 4">
            <a:extLst>
              <a:ext uri="{FF2B5EF4-FFF2-40B4-BE49-F238E27FC236}">
                <a16:creationId xmlns:a16="http://schemas.microsoft.com/office/drawing/2014/main" id="{19E1EA5F-9EF0-45C3-94DD-6DF64F4DFA15}"/>
              </a:ext>
            </a:extLst>
          </p:cNvPr>
          <p:cNvSpPr>
            <a:spLocks noGrp="1"/>
          </p:cNvSpPr>
          <p:nvPr>
            <p:ph type="body" sz="quarter" idx="57"/>
          </p:nvPr>
        </p:nvSpPr>
        <p:spPr>
          <a:xfrm>
            <a:off x="838201" y="5511642"/>
            <a:ext cx="3200400" cy="844707"/>
          </a:xfrm>
        </p:spPr>
        <p:txBody>
          <a:bodyPr anchor="t">
            <a:normAutofit/>
          </a:bodyPr>
          <a:lstStyle>
            <a:lvl1pPr marL="0" indent="0" algn="l">
              <a:lnSpc>
                <a:spcPct val="100000"/>
              </a:lnSpc>
              <a:buNone/>
              <a:defRPr sz="1200">
                <a:solidFill>
                  <a:schemeClr val="bg1"/>
                </a:solidFill>
              </a:defRPr>
            </a:lvl1pPr>
          </a:lstStyle>
          <a:p>
            <a:pPr lvl="0"/>
            <a:r>
              <a:rPr lang="en-US"/>
              <a:t>Click to edit Master text styles</a:t>
            </a:r>
          </a:p>
        </p:txBody>
      </p:sp>
      <p:sp>
        <p:nvSpPr>
          <p:cNvPr id="30" name="Date Placeholder 4">
            <a:extLst>
              <a:ext uri="{FF2B5EF4-FFF2-40B4-BE49-F238E27FC236}">
                <a16:creationId xmlns:a16="http://schemas.microsoft.com/office/drawing/2014/main" id="{5EBE65FE-7980-4861-93F3-178D1931E7AF}"/>
              </a:ext>
            </a:extLst>
          </p:cNvPr>
          <p:cNvSpPr>
            <a:spLocks noGrp="1"/>
          </p:cNvSpPr>
          <p:nvPr>
            <p:ph type="dt" sz="half" idx="10"/>
          </p:nvPr>
        </p:nvSpPr>
        <p:spPr>
          <a:xfrm>
            <a:off x="838200" y="6356350"/>
            <a:ext cx="2743200" cy="365125"/>
          </a:xfrm>
        </p:spPr>
        <p:txBody>
          <a:bodyPr/>
          <a:lstStyle>
            <a:lvl1pPr>
              <a:defRPr sz="900">
                <a:solidFill>
                  <a:schemeClr val="accent1">
                    <a:lumMod val="40000"/>
                    <a:lumOff val="60000"/>
                  </a:schemeClr>
                </a:solidFill>
              </a:defRPr>
            </a:lvl1pPr>
          </a:lstStyle>
          <a:p>
            <a:r>
              <a:rPr lang="en-US" dirty="0"/>
              <a:t>7/29/20XX</a:t>
            </a:r>
          </a:p>
        </p:txBody>
      </p:sp>
      <p:sp>
        <p:nvSpPr>
          <p:cNvPr id="31" name="Footer Placeholder 5">
            <a:extLst>
              <a:ext uri="{FF2B5EF4-FFF2-40B4-BE49-F238E27FC236}">
                <a16:creationId xmlns:a16="http://schemas.microsoft.com/office/drawing/2014/main" id="{5941D839-A1FC-4620-8485-F69D66D599E0}"/>
              </a:ext>
            </a:extLst>
          </p:cNvPr>
          <p:cNvSpPr>
            <a:spLocks noGrp="1"/>
          </p:cNvSpPr>
          <p:nvPr>
            <p:ph type="ftr" sz="quarter" idx="11"/>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32" name="Slide Number Placeholder 6">
            <a:extLst>
              <a:ext uri="{FF2B5EF4-FFF2-40B4-BE49-F238E27FC236}">
                <a16:creationId xmlns:a16="http://schemas.microsoft.com/office/drawing/2014/main" id="{B3B8613F-19BE-4CDB-BC4C-C321B4B8F2CF}"/>
              </a:ext>
            </a:extLst>
          </p:cNvPr>
          <p:cNvSpPr>
            <a:spLocks noGrp="1"/>
          </p:cNvSpPr>
          <p:nvPr>
            <p:ph type="sldNum" sz="quarter" idx="12"/>
          </p:nvPr>
        </p:nvSpPr>
        <p:spPr>
          <a:xfrm>
            <a:off x="8610600" y="6356350"/>
            <a:ext cx="2743200" cy="365125"/>
          </a:xfrm>
        </p:spPr>
        <p:txBody>
          <a:bodyPr/>
          <a:lstStyle>
            <a:lvl1pPr>
              <a:defRPr sz="900">
                <a:solidFill>
                  <a:schemeClr val="accent4">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185573425"/>
      </p:ext>
    </p:extLst>
  </p:cSld>
  <p:clrMapOvr>
    <a:masterClrMapping/>
  </p:clrMapOvr>
  <p:extLst>
    <p:ext uri="{DCECCB84-F9BA-43D5-87BE-67443E8EF086}">
      <p15:sldGuideLst xmlns:p15="http://schemas.microsoft.com/office/powerpoint/2012/main">
        <p15:guide id="1" orient="horz" pos="177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7/29/20XX</a:t>
            </a:r>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Employee orientation</a:t>
            </a:r>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EABB6-07DC-46E8-9B57-56EC44A396E5}" type="slidenum">
              <a:rPr lang="en-US" smtClean="0"/>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7" r:id="rId3"/>
    <p:sldLayoutId id="2147483674" r:id="rId4"/>
    <p:sldLayoutId id="2147483671" r:id="rId5"/>
    <p:sldLayoutId id="2147483666" r:id="rId6"/>
    <p:sldLayoutId id="2147483669" r:id="rId7"/>
    <p:sldLayoutId id="2147483661" r:id="rId8"/>
    <p:sldLayoutId id="2147483676" r:id="rId9"/>
    <p:sldLayoutId id="2147483670" r:id="rId10"/>
    <p:sldLayoutId id="2147483667" r:id="rId11"/>
    <p:sldLayoutId id="2147483673" r:id="rId12"/>
    <p:sldLayoutId id="2147483651" r:id="rId13"/>
    <p:sldLayoutId id="2147483672" r:id="rId1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http://www.cod.uscourts.gov/CourtOperations/RulesProcedures/Forms.aspx#CivilProBono"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cod.uscourts.gov/Portals/0/Documents/AttInfo/Attorney_Motion_for_Panel_Appointment.docx" TargetMode="External"/><Relationship Id="rId2" Type="http://schemas.openxmlformats.org/officeDocument/2006/relationships/hyperlink" Target="http://www.cod.uscourts.gov/Portals/0/Documents/Forms/CivilForms/Civil_Pro_Bono_Application_Form.pdf" TargetMode="External"/><Relationship Id="rId1" Type="http://schemas.openxmlformats.org/officeDocument/2006/relationships/slideLayout" Target="../slideLayouts/slideLayout3.xml"/><Relationship Id="rId6" Type="http://schemas.openxmlformats.org/officeDocument/2006/relationships/hyperlink" Target="http://www.cod.uscourts.gov/Portals/0/Documents/AttInfo/Information_Packet_re_Limited_Representation.pdf" TargetMode="External"/><Relationship Id="rId5" Type="http://schemas.openxmlformats.org/officeDocument/2006/relationships/hyperlink" Target="http://www.cod.uscourts.gov/Portals/0/Documents/AttInfo/Federal_Court_Prison_Litigation_Handbook.pdf" TargetMode="External"/><Relationship Id="rId4" Type="http://schemas.openxmlformats.org/officeDocument/2006/relationships/hyperlink" Target="http://www.cod.uscourts.gov/CourtOperations/RulesProcedures/Forms.aspx#CivilProBono"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svg"/><Relationship Id="rId7"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9.xml"/><Relationship Id="rId6" Type="http://schemas.openxmlformats.org/officeDocument/2006/relationships/image" Target="../media/image11.png"/><Relationship Id="rId5" Type="http://schemas.openxmlformats.org/officeDocument/2006/relationships/image" Target="../media/image10.svg"/><Relationship Id="rId4" Type="http://schemas.openxmlformats.org/officeDocument/2006/relationships/image" Target="../media/image9.png"/><Relationship Id="rId9" Type="http://schemas.openxmlformats.org/officeDocument/2006/relationships/image" Target="../media/image14.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58153EC8-8E01-4D70-B575-24ABD35A11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6388129"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652750" y="657498"/>
            <a:ext cx="4806184" cy="3644537"/>
          </a:xfrm>
          <a:noFill/>
        </p:spPr>
        <p:txBody>
          <a:bodyPr>
            <a:normAutofit/>
          </a:bodyPr>
          <a:lstStyle/>
          <a:p>
            <a:r>
              <a:rPr lang="en-US" dirty="0"/>
              <a:t>Civil Pro Bono  Panel Appointment Procedures</a:t>
            </a:r>
          </a:p>
        </p:txBody>
      </p:sp>
      <p:sp>
        <p:nvSpPr>
          <p:cNvPr id="3" name="Subtitle 2">
            <a:extLst>
              <a:ext uri="{FF2B5EF4-FFF2-40B4-BE49-F238E27FC236}">
                <a16:creationId xmlns:a16="http://schemas.microsoft.com/office/drawing/2014/main" id="{1901B20D-4C28-4DA3-ABBD-718C22A5E58B}"/>
              </a:ext>
            </a:extLst>
          </p:cNvPr>
          <p:cNvSpPr>
            <a:spLocks noGrp="1"/>
          </p:cNvSpPr>
          <p:nvPr>
            <p:ph type="subTitle" idx="1"/>
          </p:nvPr>
        </p:nvSpPr>
        <p:spPr>
          <a:xfrm>
            <a:off x="652750" y="4545874"/>
            <a:ext cx="4806184" cy="1672046"/>
          </a:xfrm>
          <a:noFill/>
        </p:spPr>
        <p:txBody>
          <a:bodyPr>
            <a:normAutofit/>
          </a:bodyPr>
          <a:lstStyle/>
          <a:p>
            <a:r>
              <a:rPr lang="en-US" sz="2800" dirty="0"/>
              <a:t>U.S. District Court, District of Colo.</a:t>
            </a:r>
          </a:p>
          <a:p>
            <a:r>
              <a:rPr lang="en-US" sz="2800" dirty="0"/>
              <a:t>Attorney Services Division</a:t>
            </a:r>
          </a:p>
        </p:txBody>
      </p:sp>
      <p:pic>
        <p:nvPicPr>
          <p:cNvPr id="7" name="Picture 6" descr="A picture containing text, building, outdoor, tall&#10;&#10;Description automatically generated">
            <a:extLst>
              <a:ext uri="{FF2B5EF4-FFF2-40B4-BE49-F238E27FC236}">
                <a16:creationId xmlns:a16="http://schemas.microsoft.com/office/drawing/2014/main" id="{28B07EEA-A0FB-32FA-88D8-DF777B6B3180}"/>
              </a:ext>
            </a:extLst>
          </p:cNvPr>
          <p:cNvPicPr>
            <a:picLocks noChangeAspect="1"/>
          </p:cNvPicPr>
          <p:nvPr/>
        </p:nvPicPr>
        <p:blipFill rotWithShape="1">
          <a:blip r:embed="rId2"/>
          <a:srcRect r="5789"/>
          <a:stretch/>
        </p:blipFill>
        <p:spPr>
          <a:xfrm>
            <a:off x="6095999" y="10"/>
            <a:ext cx="6105655" cy="6857990"/>
          </a:xfrm>
          <a:prstGeom prst="rect">
            <a:avLst/>
          </a:prstGeom>
        </p:spPr>
      </p:pic>
      <p:sp>
        <p:nvSpPr>
          <p:cNvPr id="5" name="TextBox 4">
            <a:extLst>
              <a:ext uri="{FF2B5EF4-FFF2-40B4-BE49-F238E27FC236}">
                <a16:creationId xmlns:a16="http://schemas.microsoft.com/office/drawing/2014/main" id="{CC43736F-B3E1-F290-EF0E-DA46ADBFBECE}"/>
              </a:ext>
            </a:extLst>
          </p:cNvPr>
          <p:cNvSpPr txBox="1"/>
          <p:nvPr/>
        </p:nvSpPr>
        <p:spPr>
          <a:xfrm>
            <a:off x="6248400" y="914400"/>
            <a:ext cx="5105400" cy="646331"/>
          </a:xfrm>
          <a:prstGeom prst="rect">
            <a:avLst/>
          </a:prstGeom>
          <a:noFill/>
        </p:spPr>
        <p:txBody>
          <a:bodyPr wrap="square" rtlCol="0">
            <a:spAutoFit/>
          </a:bodyPr>
          <a:lstStyle/>
          <a:p>
            <a:pPr>
              <a:spcAft>
                <a:spcPts val="600"/>
              </a:spcAft>
            </a:pPr>
            <a:br>
              <a:rPr lang="en-US" dirty="0"/>
            </a:br>
            <a:endParaRPr lang="en-US" dirty="0"/>
          </a:p>
        </p:txBody>
      </p:sp>
    </p:spTree>
    <p:extLst>
      <p:ext uri="{BB962C8B-B14F-4D97-AF65-F5344CB8AC3E}">
        <p14:creationId xmlns:p14="http://schemas.microsoft.com/office/powerpoint/2010/main" val="1642425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CFAB-A735-4A31-A51D-42FE1F5E94E0}"/>
              </a:ext>
            </a:extLst>
          </p:cNvPr>
          <p:cNvSpPr>
            <a:spLocks noGrp="1"/>
          </p:cNvSpPr>
          <p:nvPr>
            <p:ph type="title"/>
          </p:nvPr>
        </p:nvSpPr>
        <p:spPr>
          <a:xfrm>
            <a:off x="2024742" y="513347"/>
            <a:ext cx="4680858" cy="1219201"/>
          </a:xfrm>
        </p:spPr>
        <p:txBody>
          <a:bodyPr/>
          <a:lstStyle/>
          <a:p>
            <a:r>
              <a:rPr lang="en-US" dirty="0"/>
              <a:t>Benefits</a:t>
            </a:r>
          </a:p>
        </p:txBody>
      </p:sp>
      <p:sp>
        <p:nvSpPr>
          <p:cNvPr id="4" name="Content Placeholder 3">
            <a:extLst>
              <a:ext uri="{FF2B5EF4-FFF2-40B4-BE49-F238E27FC236}">
                <a16:creationId xmlns:a16="http://schemas.microsoft.com/office/drawing/2014/main" id="{8421587F-8DFD-4A31-9931-8A346A92D87A}"/>
              </a:ext>
            </a:extLst>
          </p:cNvPr>
          <p:cNvSpPr>
            <a:spLocks noGrp="1"/>
          </p:cNvSpPr>
          <p:nvPr>
            <p:ph idx="1"/>
          </p:nvPr>
        </p:nvSpPr>
        <p:spPr>
          <a:xfrm>
            <a:off x="2024742" y="2595562"/>
            <a:ext cx="4334689" cy="474211"/>
          </a:xfrm>
        </p:spPr>
        <p:txBody>
          <a:bodyPr vert="horz" lIns="91440" tIns="45720" rIns="91440" bIns="45720" rtlCol="0" anchor="t">
            <a:normAutofit/>
          </a:bodyPr>
          <a:lstStyle/>
          <a:p>
            <a:r>
              <a:rPr lang="en-US" dirty="0"/>
              <a:t>Mentoring Help</a:t>
            </a:r>
          </a:p>
          <a:p>
            <a:endParaRPr lang="en-US" dirty="0"/>
          </a:p>
          <a:p>
            <a:endParaRPr lang="en-US" dirty="0"/>
          </a:p>
          <a:p>
            <a:endParaRPr lang="en-US" dirty="0"/>
          </a:p>
        </p:txBody>
      </p:sp>
      <p:sp>
        <p:nvSpPr>
          <p:cNvPr id="8" name="Content Placeholder 7">
            <a:extLst>
              <a:ext uri="{FF2B5EF4-FFF2-40B4-BE49-F238E27FC236}">
                <a16:creationId xmlns:a16="http://schemas.microsoft.com/office/drawing/2014/main" id="{12CCD16A-B1A1-4FC6-94F4-823076E7E72F}"/>
              </a:ext>
            </a:extLst>
          </p:cNvPr>
          <p:cNvSpPr>
            <a:spLocks noGrp="1"/>
          </p:cNvSpPr>
          <p:nvPr>
            <p:ph idx="13"/>
          </p:nvPr>
        </p:nvSpPr>
        <p:spPr>
          <a:xfrm>
            <a:off x="2024740" y="3069773"/>
            <a:ext cx="4334689" cy="1219201"/>
          </a:xfrm>
        </p:spPr>
        <p:txBody>
          <a:bodyPr/>
          <a:lstStyle/>
          <a:p>
            <a:r>
              <a:rPr lang="en-US" dirty="0"/>
              <a:t>The clerk can attempt to pair you with a more experienced attorney</a:t>
            </a:r>
          </a:p>
          <a:p>
            <a:r>
              <a:rPr lang="en-US" dirty="0"/>
              <a:t>Or, attorneys with prior pro bono litigation experience in the subject matter of your case can act as informal advisors</a:t>
            </a:r>
          </a:p>
          <a:p>
            <a:endParaRPr lang="en-US" dirty="0"/>
          </a:p>
        </p:txBody>
      </p:sp>
      <p:sp>
        <p:nvSpPr>
          <p:cNvPr id="3" name="Content Placeholder 2">
            <a:extLst>
              <a:ext uri="{FF2B5EF4-FFF2-40B4-BE49-F238E27FC236}">
                <a16:creationId xmlns:a16="http://schemas.microsoft.com/office/drawing/2014/main" id="{0B1E4DE8-F909-4081-9F20-474940922923}"/>
              </a:ext>
            </a:extLst>
          </p:cNvPr>
          <p:cNvSpPr>
            <a:spLocks noGrp="1"/>
          </p:cNvSpPr>
          <p:nvPr>
            <p:ph idx="10"/>
          </p:nvPr>
        </p:nvSpPr>
        <p:spPr>
          <a:xfrm>
            <a:off x="7019111" y="2595562"/>
            <a:ext cx="4334689" cy="474211"/>
          </a:xfrm>
        </p:spPr>
        <p:txBody>
          <a:bodyPr/>
          <a:lstStyle/>
          <a:p>
            <a:r>
              <a:rPr lang="en-US" dirty="0"/>
              <a:t>Fee Agreements </a:t>
            </a:r>
          </a:p>
        </p:txBody>
      </p:sp>
      <p:sp>
        <p:nvSpPr>
          <p:cNvPr id="9" name="Content Placeholder 8">
            <a:extLst>
              <a:ext uri="{FF2B5EF4-FFF2-40B4-BE49-F238E27FC236}">
                <a16:creationId xmlns:a16="http://schemas.microsoft.com/office/drawing/2014/main" id="{05ADB6C6-1D18-4340-A5EF-7A4038798E10}"/>
              </a:ext>
            </a:extLst>
          </p:cNvPr>
          <p:cNvSpPr>
            <a:spLocks noGrp="1"/>
          </p:cNvSpPr>
          <p:nvPr>
            <p:ph idx="14"/>
          </p:nvPr>
        </p:nvSpPr>
        <p:spPr>
          <a:xfrm>
            <a:off x="7019109" y="3069773"/>
            <a:ext cx="4334689" cy="1093153"/>
          </a:xfrm>
        </p:spPr>
        <p:txBody>
          <a:bodyPr/>
          <a:lstStyle/>
          <a:p>
            <a:r>
              <a:rPr lang="en-US" dirty="0"/>
              <a:t>LAttyR 15 permits counsel to enter into a contingent fee agreement, or in the alternative, retain attorney fees that are earned if the unrepresented party recovers attorney fees or a monetary award or settlement.</a:t>
            </a:r>
          </a:p>
        </p:txBody>
      </p:sp>
      <p:sp>
        <p:nvSpPr>
          <p:cNvPr id="6" name="Content Placeholder 5">
            <a:extLst>
              <a:ext uri="{FF2B5EF4-FFF2-40B4-BE49-F238E27FC236}">
                <a16:creationId xmlns:a16="http://schemas.microsoft.com/office/drawing/2014/main" id="{B411EEF9-4CD0-4C5D-AA3F-A7E039366643}"/>
              </a:ext>
            </a:extLst>
          </p:cNvPr>
          <p:cNvSpPr>
            <a:spLocks noGrp="1"/>
          </p:cNvSpPr>
          <p:nvPr>
            <p:ph idx="11"/>
          </p:nvPr>
        </p:nvSpPr>
        <p:spPr>
          <a:xfrm>
            <a:off x="2024742" y="4446132"/>
            <a:ext cx="4334689" cy="474211"/>
          </a:xfrm>
        </p:spPr>
        <p:txBody>
          <a:bodyPr/>
          <a:lstStyle/>
          <a:p>
            <a:r>
              <a:rPr lang="en-US" dirty="0"/>
              <a:t>Reimbursement of Costs</a:t>
            </a:r>
          </a:p>
        </p:txBody>
      </p:sp>
      <p:sp>
        <p:nvSpPr>
          <p:cNvPr id="10" name="Content Placeholder 9">
            <a:extLst>
              <a:ext uri="{FF2B5EF4-FFF2-40B4-BE49-F238E27FC236}">
                <a16:creationId xmlns:a16="http://schemas.microsoft.com/office/drawing/2014/main" id="{EC9DABE2-9B69-4D86-AFBB-CBEB8E957E7F}"/>
              </a:ext>
            </a:extLst>
          </p:cNvPr>
          <p:cNvSpPr>
            <a:spLocks noGrp="1"/>
          </p:cNvSpPr>
          <p:nvPr>
            <p:ph idx="15"/>
          </p:nvPr>
        </p:nvSpPr>
        <p:spPr>
          <a:xfrm>
            <a:off x="2024740" y="4920343"/>
            <a:ext cx="4334689" cy="1219201"/>
          </a:xfrm>
        </p:spPr>
        <p:txBody>
          <a:bodyPr>
            <a:normAutofit fontScale="92500" lnSpcReduction="20000"/>
          </a:bodyPr>
          <a:lstStyle/>
          <a:p>
            <a:r>
              <a:rPr lang="en-US" dirty="0"/>
              <a:t>See the “Pro Bono Programs” page on the FFA website</a:t>
            </a:r>
          </a:p>
          <a:p>
            <a:r>
              <a:rPr lang="en-US" dirty="0"/>
              <a:t>FFA Reimbursement rules are explained on the “</a:t>
            </a:r>
            <a:r>
              <a:rPr lang="it-IT" dirty="0"/>
              <a:t>FFA Civil Pro Bono Reimbursement Form.pdf </a:t>
            </a:r>
            <a:r>
              <a:rPr lang="en-US" dirty="0"/>
              <a:t>“ </a:t>
            </a:r>
          </a:p>
          <a:p>
            <a:r>
              <a:rPr lang="en-US" dirty="0"/>
              <a:t>Reimbursement for non-expert costs in any one case is generally limited to $5,000. Charges for expert witness time will be reimbursed up to $7,500.</a:t>
            </a:r>
          </a:p>
        </p:txBody>
      </p:sp>
      <p:sp>
        <p:nvSpPr>
          <p:cNvPr id="7" name="Content Placeholder 6">
            <a:extLst>
              <a:ext uri="{FF2B5EF4-FFF2-40B4-BE49-F238E27FC236}">
                <a16:creationId xmlns:a16="http://schemas.microsoft.com/office/drawing/2014/main" id="{3BB88158-1D5C-48C8-988C-1D5BAC85A44E}"/>
              </a:ext>
            </a:extLst>
          </p:cNvPr>
          <p:cNvSpPr>
            <a:spLocks noGrp="1"/>
          </p:cNvSpPr>
          <p:nvPr>
            <p:ph idx="12"/>
          </p:nvPr>
        </p:nvSpPr>
        <p:spPr>
          <a:xfrm>
            <a:off x="7019111" y="4042612"/>
            <a:ext cx="4334689" cy="403520"/>
          </a:xfrm>
        </p:spPr>
        <p:txBody>
          <a:bodyPr/>
          <a:lstStyle/>
          <a:p>
            <a:r>
              <a:rPr lang="en-US" dirty="0"/>
              <a:t>Malpractice insurance</a:t>
            </a:r>
          </a:p>
        </p:txBody>
      </p:sp>
      <p:sp>
        <p:nvSpPr>
          <p:cNvPr id="11" name="Content Placeholder 10">
            <a:extLst>
              <a:ext uri="{FF2B5EF4-FFF2-40B4-BE49-F238E27FC236}">
                <a16:creationId xmlns:a16="http://schemas.microsoft.com/office/drawing/2014/main" id="{DB0F2318-81E9-4E92-9132-828B27E31659}"/>
              </a:ext>
            </a:extLst>
          </p:cNvPr>
          <p:cNvSpPr>
            <a:spLocks noGrp="1"/>
          </p:cNvSpPr>
          <p:nvPr>
            <p:ph idx="16"/>
          </p:nvPr>
        </p:nvSpPr>
        <p:spPr>
          <a:xfrm>
            <a:off x="7019109" y="4446133"/>
            <a:ext cx="4334689" cy="1842372"/>
          </a:xfrm>
        </p:spPr>
        <p:txBody>
          <a:bodyPr>
            <a:normAutofit lnSpcReduction="10000"/>
          </a:bodyPr>
          <a:lstStyle/>
          <a:p>
            <a:r>
              <a:rPr lang="en-US" dirty="0"/>
              <a:t>Malpractice insurance is provided by the Faculty of Federal Advocates for all Panel cases. </a:t>
            </a:r>
          </a:p>
          <a:p>
            <a:pPr marL="0" indent="0">
              <a:buNone/>
            </a:pPr>
            <a:r>
              <a:rPr lang="en-US" sz="1700" b="1" dirty="0">
                <a:solidFill>
                  <a:schemeClr val="accent2"/>
                </a:solidFill>
              </a:rPr>
              <a:t>Pro Bono Mediation Panel</a:t>
            </a:r>
          </a:p>
          <a:p>
            <a:pPr marL="0" indent="0">
              <a:buNone/>
            </a:pPr>
            <a:r>
              <a:rPr lang="en-US" dirty="0"/>
              <a:t>Pro bono mediation services are also available for cases assigned through the Civil Pro Bono Program.  Mediation specialists have volunteered to provide these services on a pro bono basis. For more information, please contact the Attorney Services Division at 303-335-2466 or email COD_ProBonoPanel@cod.ucourts.gov.</a:t>
            </a:r>
          </a:p>
        </p:txBody>
      </p:sp>
      <p:sp>
        <p:nvSpPr>
          <p:cNvPr id="48" name="Date Placeholder 47">
            <a:extLst>
              <a:ext uri="{FF2B5EF4-FFF2-40B4-BE49-F238E27FC236}">
                <a16:creationId xmlns:a16="http://schemas.microsoft.com/office/drawing/2014/main" id="{9F0F90AF-D03D-4A81-B9BF-B3263897031C}"/>
              </a:ext>
            </a:extLst>
          </p:cNvPr>
          <p:cNvSpPr>
            <a:spLocks noGrp="1"/>
          </p:cNvSpPr>
          <p:nvPr>
            <p:ph type="dt" sz="half" idx="17"/>
          </p:nvPr>
        </p:nvSpPr>
        <p:spPr>
          <a:xfrm>
            <a:off x="2024740" y="6356350"/>
            <a:ext cx="1556659" cy="365125"/>
          </a:xfrm>
        </p:spPr>
        <p:txBody>
          <a:bodyPr/>
          <a:lstStyle/>
          <a:p>
            <a:r>
              <a:rPr lang="en-US" dirty="0"/>
              <a:t>Dec. 9, 2022</a:t>
            </a:r>
          </a:p>
          <a:p>
            <a:endParaRPr lang="en-US" dirty="0"/>
          </a:p>
        </p:txBody>
      </p:sp>
      <p:sp>
        <p:nvSpPr>
          <p:cNvPr id="49" name="Footer Placeholder 48">
            <a:extLst>
              <a:ext uri="{FF2B5EF4-FFF2-40B4-BE49-F238E27FC236}">
                <a16:creationId xmlns:a16="http://schemas.microsoft.com/office/drawing/2014/main" id="{7761BB44-2A96-4AC0-9DB6-13C710983FA6}"/>
              </a:ext>
            </a:extLst>
          </p:cNvPr>
          <p:cNvSpPr>
            <a:spLocks noGrp="1"/>
          </p:cNvSpPr>
          <p:nvPr>
            <p:ph type="ftr" sz="quarter" idx="18"/>
          </p:nvPr>
        </p:nvSpPr>
        <p:spPr>
          <a:xfrm>
            <a:off x="4038600" y="6356350"/>
            <a:ext cx="5268686" cy="365125"/>
          </a:xfrm>
        </p:spPr>
        <p:txBody>
          <a:bodyPr/>
          <a:lstStyle/>
          <a:p>
            <a:r>
              <a:rPr lang="en-US" dirty="0"/>
              <a:t>Civil Pro Bono  Panel Appointment Procedures</a:t>
            </a:r>
          </a:p>
        </p:txBody>
      </p:sp>
      <p:sp>
        <p:nvSpPr>
          <p:cNvPr id="50" name="Slide Number Placeholder 49">
            <a:extLst>
              <a:ext uri="{FF2B5EF4-FFF2-40B4-BE49-F238E27FC236}">
                <a16:creationId xmlns:a16="http://schemas.microsoft.com/office/drawing/2014/main" id="{84B61B7E-5114-4B02-895E-18609706A12A}"/>
              </a:ext>
            </a:extLst>
          </p:cNvPr>
          <p:cNvSpPr>
            <a:spLocks noGrp="1"/>
          </p:cNvSpPr>
          <p:nvPr>
            <p:ph type="sldNum" sz="quarter" idx="19"/>
          </p:nvPr>
        </p:nvSpPr>
        <p:spPr>
          <a:xfrm>
            <a:off x="9764486" y="6356350"/>
            <a:ext cx="1589314" cy="365125"/>
          </a:xfrm>
        </p:spPr>
        <p:txBody>
          <a:bodyPr/>
          <a:lstStyle/>
          <a:p>
            <a:fld id="{B5CEABB6-07DC-46E8-9B57-56EC44A396E5}" type="slidenum">
              <a:rPr lang="en-US" smtClean="0"/>
              <a:pPr/>
              <a:t>10</a:t>
            </a:fld>
            <a:endParaRPr lang="en-US" dirty="0"/>
          </a:p>
        </p:txBody>
      </p:sp>
      <p:sp>
        <p:nvSpPr>
          <p:cNvPr id="13" name="TextBox 12">
            <a:extLst>
              <a:ext uri="{FF2B5EF4-FFF2-40B4-BE49-F238E27FC236}">
                <a16:creationId xmlns:a16="http://schemas.microsoft.com/office/drawing/2014/main" id="{A73EB995-A952-8BB6-8730-5314F473D739}"/>
              </a:ext>
            </a:extLst>
          </p:cNvPr>
          <p:cNvSpPr txBox="1"/>
          <p:nvPr/>
        </p:nvSpPr>
        <p:spPr>
          <a:xfrm>
            <a:off x="7019109" y="994611"/>
            <a:ext cx="3745144" cy="1384995"/>
          </a:xfrm>
          <a:prstGeom prst="rect">
            <a:avLst/>
          </a:prstGeom>
          <a:noFill/>
        </p:spPr>
        <p:txBody>
          <a:bodyPr wrap="square" rtlCol="0">
            <a:spAutoFit/>
          </a:bodyPr>
          <a:lstStyle/>
          <a:p>
            <a:r>
              <a:rPr lang="en-US" b="1" dirty="0">
                <a:solidFill>
                  <a:schemeClr val="accent2"/>
                </a:solidFill>
              </a:rPr>
              <a:t>Limited Representation</a:t>
            </a:r>
          </a:p>
          <a:p>
            <a:endParaRPr lang="en-US" dirty="0"/>
          </a:p>
          <a:p>
            <a:pPr marL="285750" indent="-285750">
              <a:buFont typeface="Arial" panose="020B0604020202020204" pitchFamily="34" charset="0"/>
              <a:buChar char="•"/>
            </a:pPr>
            <a:r>
              <a:rPr lang="en-US" sz="1200" dirty="0">
                <a:solidFill>
                  <a:schemeClr val="bg1"/>
                </a:solidFill>
              </a:rPr>
              <a:t>Attorneys are permitted to represent unrepresented parties on a limited basis; for example, amending the complaint, dispositve motion briefing, or representation at a hearing.</a:t>
            </a:r>
            <a:endParaRPr lang="en-US" sz="1200" dirty="0"/>
          </a:p>
        </p:txBody>
      </p:sp>
    </p:spTree>
    <p:extLst>
      <p:ext uri="{BB962C8B-B14F-4D97-AF65-F5344CB8AC3E}">
        <p14:creationId xmlns:p14="http://schemas.microsoft.com/office/powerpoint/2010/main" val="627911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1CFAB-A735-4A31-A51D-42FE1F5E94E0}"/>
              </a:ext>
            </a:extLst>
          </p:cNvPr>
          <p:cNvSpPr>
            <a:spLocks noGrp="1"/>
          </p:cNvSpPr>
          <p:nvPr>
            <p:ph type="title"/>
          </p:nvPr>
        </p:nvSpPr>
        <p:spPr>
          <a:xfrm>
            <a:off x="2024742" y="513347"/>
            <a:ext cx="4680858" cy="1219201"/>
          </a:xfrm>
        </p:spPr>
        <p:txBody>
          <a:bodyPr/>
          <a:lstStyle/>
          <a:p>
            <a:r>
              <a:rPr lang="en-US" dirty="0"/>
              <a:t>Benefits</a:t>
            </a:r>
          </a:p>
        </p:txBody>
      </p:sp>
      <p:sp>
        <p:nvSpPr>
          <p:cNvPr id="4" name="Content Placeholder 3">
            <a:extLst>
              <a:ext uri="{FF2B5EF4-FFF2-40B4-BE49-F238E27FC236}">
                <a16:creationId xmlns:a16="http://schemas.microsoft.com/office/drawing/2014/main" id="{8421587F-8DFD-4A31-9931-8A346A92D87A}"/>
              </a:ext>
            </a:extLst>
          </p:cNvPr>
          <p:cNvSpPr>
            <a:spLocks noGrp="1"/>
          </p:cNvSpPr>
          <p:nvPr>
            <p:ph idx="1"/>
          </p:nvPr>
        </p:nvSpPr>
        <p:spPr>
          <a:xfrm>
            <a:off x="2024742" y="2595562"/>
            <a:ext cx="4334689" cy="474211"/>
          </a:xfrm>
        </p:spPr>
        <p:txBody>
          <a:bodyPr vert="horz" lIns="91440" tIns="45720" rIns="91440" bIns="45720" rtlCol="0" anchor="t">
            <a:normAutofit/>
          </a:bodyPr>
          <a:lstStyle/>
          <a:p>
            <a:r>
              <a:rPr lang="en-US" dirty="0"/>
              <a:t>Free Case Document Access</a:t>
            </a:r>
          </a:p>
          <a:p>
            <a:endParaRPr lang="en-US" dirty="0"/>
          </a:p>
          <a:p>
            <a:endParaRPr lang="en-US" dirty="0"/>
          </a:p>
          <a:p>
            <a:endParaRPr lang="en-US" dirty="0"/>
          </a:p>
        </p:txBody>
      </p:sp>
      <p:sp>
        <p:nvSpPr>
          <p:cNvPr id="8" name="Content Placeholder 7">
            <a:extLst>
              <a:ext uri="{FF2B5EF4-FFF2-40B4-BE49-F238E27FC236}">
                <a16:creationId xmlns:a16="http://schemas.microsoft.com/office/drawing/2014/main" id="{12CCD16A-B1A1-4FC6-94F4-823076E7E72F}"/>
              </a:ext>
            </a:extLst>
          </p:cNvPr>
          <p:cNvSpPr>
            <a:spLocks noGrp="1"/>
          </p:cNvSpPr>
          <p:nvPr>
            <p:ph idx="13"/>
          </p:nvPr>
        </p:nvSpPr>
        <p:spPr>
          <a:xfrm>
            <a:off x="2024740" y="3069773"/>
            <a:ext cx="4334689" cy="1219201"/>
          </a:xfrm>
        </p:spPr>
        <p:txBody>
          <a:bodyPr/>
          <a:lstStyle/>
          <a:p>
            <a:r>
              <a:rPr lang="en-US" dirty="0"/>
              <a:t>Included in membership in the Civil Pro Bono Panel program is access to the Panel’s group PACER system login and password to allow counsel to review all case documents and the docket without incurring a fee.</a:t>
            </a:r>
          </a:p>
        </p:txBody>
      </p:sp>
      <p:sp>
        <p:nvSpPr>
          <p:cNvPr id="3" name="Content Placeholder 2">
            <a:extLst>
              <a:ext uri="{FF2B5EF4-FFF2-40B4-BE49-F238E27FC236}">
                <a16:creationId xmlns:a16="http://schemas.microsoft.com/office/drawing/2014/main" id="{0B1E4DE8-F909-4081-9F20-474940922923}"/>
              </a:ext>
            </a:extLst>
          </p:cNvPr>
          <p:cNvSpPr>
            <a:spLocks noGrp="1"/>
          </p:cNvSpPr>
          <p:nvPr>
            <p:ph idx="10"/>
          </p:nvPr>
        </p:nvSpPr>
        <p:spPr>
          <a:xfrm>
            <a:off x="7019111" y="1026695"/>
            <a:ext cx="4334689" cy="474211"/>
          </a:xfrm>
        </p:spPr>
        <p:txBody>
          <a:bodyPr/>
          <a:lstStyle/>
          <a:p>
            <a:r>
              <a:rPr lang="en-US" dirty="0"/>
              <a:t>Variety of Cases</a:t>
            </a:r>
          </a:p>
        </p:txBody>
      </p:sp>
      <p:sp>
        <p:nvSpPr>
          <p:cNvPr id="9" name="Content Placeholder 8">
            <a:extLst>
              <a:ext uri="{FF2B5EF4-FFF2-40B4-BE49-F238E27FC236}">
                <a16:creationId xmlns:a16="http://schemas.microsoft.com/office/drawing/2014/main" id="{05ADB6C6-1D18-4340-A5EF-7A4038798E10}"/>
              </a:ext>
            </a:extLst>
          </p:cNvPr>
          <p:cNvSpPr>
            <a:spLocks noGrp="1"/>
          </p:cNvSpPr>
          <p:nvPr>
            <p:ph idx="14"/>
          </p:nvPr>
        </p:nvSpPr>
        <p:spPr>
          <a:xfrm>
            <a:off x="7019109" y="1427747"/>
            <a:ext cx="4334689" cy="2422358"/>
          </a:xfrm>
        </p:spPr>
        <p:txBody>
          <a:bodyPr>
            <a:normAutofit fontScale="92500" lnSpcReduction="20000"/>
          </a:bodyPr>
          <a:lstStyle/>
          <a:p>
            <a:r>
              <a:rPr lang="en-US" dirty="0"/>
              <a:t>Panel members can specify which types of cases to accept, from the following categories:</a:t>
            </a:r>
          </a:p>
          <a:p>
            <a:pPr marL="0" indent="0">
              <a:buNone/>
            </a:pPr>
            <a:r>
              <a:rPr lang="en-US" dirty="0"/>
              <a:t>	Civil rights cases</a:t>
            </a:r>
          </a:p>
          <a:p>
            <a:pPr marL="0" indent="0">
              <a:buNone/>
            </a:pPr>
            <a:r>
              <a:rPr lang="en-US" dirty="0"/>
              <a:t>	Consumer rights/ credit reporting/ foreclosure cases</a:t>
            </a:r>
          </a:p>
          <a:p>
            <a:pPr marL="0" indent="0">
              <a:buNone/>
            </a:pPr>
            <a:r>
              <a:rPr lang="en-US" dirty="0"/>
              <a:t>	Employment discrimination claims</a:t>
            </a:r>
          </a:p>
          <a:p>
            <a:pPr marL="0" indent="0">
              <a:buNone/>
            </a:pPr>
            <a:r>
              <a:rPr lang="en-US" dirty="0"/>
              <a:t>	Prisoners' rights cases (42 U.S.C. § 1983 or Bivens)</a:t>
            </a:r>
          </a:p>
          <a:p>
            <a:pPr marL="0" indent="0">
              <a:buNone/>
            </a:pPr>
            <a:r>
              <a:rPr lang="en-US" dirty="0"/>
              <a:t>	Social Security appeals</a:t>
            </a:r>
          </a:p>
          <a:p>
            <a:r>
              <a:rPr lang="en-US" dirty="0"/>
              <a:t>•Other specific categories (counsel can choose from over 100 different federal causes of action), see </a:t>
            </a:r>
            <a:r>
              <a:rPr lang="en-US" dirty="0">
                <a:hlinkClick r:id="rId2"/>
              </a:rPr>
              <a:t>http://www.cod.uscourts.gov/CourtOperations/RulesProcedures/Forms.aspx#CivilProBono</a:t>
            </a:r>
            <a:r>
              <a:rPr lang="en-US" dirty="0"/>
              <a:t> </a:t>
            </a:r>
          </a:p>
        </p:txBody>
      </p:sp>
      <p:sp>
        <p:nvSpPr>
          <p:cNvPr id="6" name="Content Placeholder 5">
            <a:extLst>
              <a:ext uri="{FF2B5EF4-FFF2-40B4-BE49-F238E27FC236}">
                <a16:creationId xmlns:a16="http://schemas.microsoft.com/office/drawing/2014/main" id="{B411EEF9-4CD0-4C5D-AA3F-A7E039366643}"/>
              </a:ext>
            </a:extLst>
          </p:cNvPr>
          <p:cNvSpPr>
            <a:spLocks noGrp="1"/>
          </p:cNvSpPr>
          <p:nvPr>
            <p:ph idx="11"/>
          </p:nvPr>
        </p:nvSpPr>
        <p:spPr>
          <a:xfrm>
            <a:off x="2024742" y="4050632"/>
            <a:ext cx="4334689" cy="474211"/>
          </a:xfrm>
        </p:spPr>
        <p:txBody>
          <a:bodyPr/>
          <a:lstStyle/>
          <a:p>
            <a:r>
              <a:rPr lang="en-US" dirty="0"/>
              <a:t>Clerk’s Office Assistance</a:t>
            </a:r>
          </a:p>
        </p:txBody>
      </p:sp>
      <p:sp>
        <p:nvSpPr>
          <p:cNvPr id="10" name="Content Placeholder 9">
            <a:extLst>
              <a:ext uri="{FF2B5EF4-FFF2-40B4-BE49-F238E27FC236}">
                <a16:creationId xmlns:a16="http://schemas.microsoft.com/office/drawing/2014/main" id="{EC9DABE2-9B69-4D86-AFBB-CBEB8E957E7F}"/>
              </a:ext>
            </a:extLst>
          </p:cNvPr>
          <p:cNvSpPr>
            <a:spLocks noGrp="1"/>
          </p:cNvSpPr>
          <p:nvPr>
            <p:ph idx="15"/>
          </p:nvPr>
        </p:nvSpPr>
        <p:spPr>
          <a:xfrm>
            <a:off x="2024740" y="4505781"/>
            <a:ext cx="4334689" cy="1633764"/>
          </a:xfrm>
        </p:spPr>
        <p:txBody>
          <a:bodyPr>
            <a:normAutofit/>
          </a:bodyPr>
          <a:lstStyle/>
          <a:p>
            <a:r>
              <a:rPr lang="en-US" dirty="0"/>
              <a:t>Prospective pro bono counsel may need more information about the case, updated contact information about the potential client, or more time to review the case.  Staff are available to help to the extent that they are permitted, which may, copying records such as video clips filed in the case, or seeking an extension of a deadline informally through the appointing judge’s chambers.</a:t>
            </a:r>
          </a:p>
        </p:txBody>
      </p:sp>
      <p:sp>
        <p:nvSpPr>
          <p:cNvPr id="7" name="Content Placeholder 6">
            <a:extLst>
              <a:ext uri="{FF2B5EF4-FFF2-40B4-BE49-F238E27FC236}">
                <a16:creationId xmlns:a16="http://schemas.microsoft.com/office/drawing/2014/main" id="{3BB88158-1D5C-48C8-988C-1D5BAC85A44E}"/>
              </a:ext>
            </a:extLst>
          </p:cNvPr>
          <p:cNvSpPr>
            <a:spLocks noGrp="1"/>
          </p:cNvSpPr>
          <p:nvPr>
            <p:ph idx="12"/>
          </p:nvPr>
        </p:nvSpPr>
        <p:spPr>
          <a:xfrm>
            <a:off x="7019111" y="4007152"/>
            <a:ext cx="4334689" cy="517691"/>
          </a:xfrm>
        </p:spPr>
        <p:txBody>
          <a:bodyPr/>
          <a:lstStyle/>
          <a:p>
            <a:r>
              <a:rPr lang="en-US" dirty="0"/>
              <a:t>Training / Tips / Resources</a:t>
            </a:r>
          </a:p>
        </p:txBody>
      </p:sp>
      <p:sp>
        <p:nvSpPr>
          <p:cNvPr id="11" name="Content Placeholder 10">
            <a:extLst>
              <a:ext uri="{FF2B5EF4-FFF2-40B4-BE49-F238E27FC236}">
                <a16:creationId xmlns:a16="http://schemas.microsoft.com/office/drawing/2014/main" id="{DB0F2318-81E9-4E92-9132-828B27E31659}"/>
              </a:ext>
            </a:extLst>
          </p:cNvPr>
          <p:cNvSpPr>
            <a:spLocks noGrp="1"/>
          </p:cNvSpPr>
          <p:nvPr>
            <p:ph idx="16"/>
          </p:nvPr>
        </p:nvSpPr>
        <p:spPr>
          <a:xfrm>
            <a:off x="7019109" y="4505782"/>
            <a:ext cx="4334689" cy="1633764"/>
          </a:xfrm>
        </p:spPr>
        <p:txBody>
          <a:bodyPr>
            <a:normAutofit/>
          </a:bodyPr>
          <a:lstStyle/>
          <a:p>
            <a:r>
              <a:rPr lang="en-US" dirty="0"/>
              <a:t>The FFA periodically hosts CLE seminars hosted by experienced pro bono litigators</a:t>
            </a:r>
          </a:p>
          <a:p>
            <a:r>
              <a:rPr lang="en-US" dirty="0"/>
              <a:t>Newsletters, Handbooks, and other resources are available on the “Civil Pro Bono  Panel Appointment Procedures” on the Court’s website here:</a:t>
            </a:r>
          </a:p>
          <a:p>
            <a:pPr marL="0" indent="0">
              <a:buNone/>
            </a:pPr>
            <a:r>
              <a:rPr lang="en-US" dirty="0"/>
              <a:t>http://www.cod.uscourts.gov/AttorneyInformation/CivilProBonoPanel-Details,andAvailableCases.aspx</a:t>
            </a:r>
          </a:p>
        </p:txBody>
      </p:sp>
      <p:sp>
        <p:nvSpPr>
          <p:cNvPr id="48" name="Date Placeholder 47">
            <a:extLst>
              <a:ext uri="{FF2B5EF4-FFF2-40B4-BE49-F238E27FC236}">
                <a16:creationId xmlns:a16="http://schemas.microsoft.com/office/drawing/2014/main" id="{9F0F90AF-D03D-4A81-B9BF-B3263897031C}"/>
              </a:ext>
            </a:extLst>
          </p:cNvPr>
          <p:cNvSpPr>
            <a:spLocks noGrp="1"/>
          </p:cNvSpPr>
          <p:nvPr>
            <p:ph type="dt" sz="half" idx="17"/>
          </p:nvPr>
        </p:nvSpPr>
        <p:spPr>
          <a:xfrm>
            <a:off x="2024740" y="6356350"/>
            <a:ext cx="1556659" cy="365125"/>
          </a:xfrm>
        </p:spPr>
        <p:txBody>
          <a:bodyPr/>
          <a:lstStyle/>
          <a:p>
            <a:r>
              <a:rPr lang="en-US" dirty="0"/>
              <a:t>Dec. 9, 2022</a:t>
            </a:r>
          </a:p>
          <a:p>
            <a:endParaRPr lang="en-US" dirty="0"/>
          </a:p>
        </p:txBody>
      </p:sp>
      <p:sp>
        <p:nvSpPr>
          <p:cNvPr id="49" name="Footer Placeholder 48">
            <a:extLst>
              <a:ext uri="{FF2B5EF4-FFF2-40B4-BE49-F238E27FC236}">
                <a16:creationId xmlns:a16="http://schemas.microsoft.com/office/drawing/2014/main" id="{7761BB44-2A96-4AC0-9DB6-13C710983FA6}"/>
              </a:ext>
            </a:extLst>
          </p:cNvPr>
          <p:cNvSpPr>
            <a:spLocks noGrp="1"/>
          </p:cNvSpPr>
          <p:nvPr>
            <p:ph type="ftr" sz="quarter" idx="18"/>
          </p:nvPr>
        </p:nvSpPr>
        <p:spPr>
          <a:xfrm>
            <a:off x="4038600" y="6356350"/>
            <a:ext cx="5268686" cy="365125"/>
          </a:xfrm>
        </p:spPr>
        <p:txBody>
          <a:bodyPr/>
          <a:lstStyle/>
          <a:p>
            <a:r>
              <a:rPr lang="en-US" dirty="0"/>
              <a:t>Civil Pro Bono  Panel Appointment Procedures</a:t>
            </a:r>
          </a:p>
        </p:txBody>
      </p:sp>
      <p:sp>
        <p:nvSpPr>
          <p:cNvPr id="50" name="Slide Number Placeholder 49">
            <a:extLst>
              <a:ext uri="{FF2B5EF4-FFF2-40B4-BE49-F238E27FC236}">
                <a16:creationId xmlns:a16="http://schemas.microsoft.com/office/drawing/2014/main" id="{84B61B7E-5114-4B02-895E-18609706A12A}"/>
              </a:ext>
            </a:extLst>
          </p:cNvPr>
          <p:cNvSpPr>
            <a:spLocks noGrp="1"/>
          </p:cNvSpPr>
          <p:nvPr>
            <p:ph type="sldNum" sz="quarter" idx="19"/>
          </p:nvPr>
        </p:nvSpPr>
        <p:spPr>
          <a:xfrm>
            <a:off x="9764486" y="6356350"/>
            <a:ext cx="1589314" cy="365125"/>
          </a:xfrm>
        </p:spPr>
        <p:txBody>
          <a:bodyPr/>
          <a:lstStyle/>
          <a:p>
            <a:fld id="{B5CEABB6-07DC-46E8-9B57-56EC44A396E5}" type="slidenum">
              <a:rPr lang="en-US" smtClean="0"/>
              <a:pPr/>
              <a:t>11</a:t>
            </a:fld>
            <a:endParaRPr lang="en-US" dirty="0"/>
          </a:p>
        </p:txBody>
      </p:sp>
    </p:spTree>
    <p:extLst>
      <p:ext uri="{BB962C8B-B14F-4D97-AF65-F5344CB8AC3E}">
        <p14:creationId xmlns:p14="http://schemas.microsoft.com/office/powerpoint/2010/main" val="3141406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26552-D211-4D34-862F-65A44D0DEDDF}"/>
              </a:ext>
            </a:extLst>
          </p:cNvPr>
          <p:cNvSpPr>
            <a:spLocks noGrp="1"/>
          </p:cNvSpPr>
          <p:nvPr>
            <p:ph type="title"/>
          </p:nvPr>
        </p:nvSpPr>
        <p:spPr>
          <a:xfrm>
            <a:off x="838200" y="822325"/>
            <a:ext cx="5684520" cy="1325563"/>
          </a:xfrm>
        </p:spPr>
        <p:txBody>
          <a:bodyPr/>
          <a:lstStyle/>
          <a:p>
            <a:r>
              <a:rPr lang="en-US" dirty="0"/>
              <a:t>Paperwork / Forms</a:t>
            </a:r>
          </a:p>
        </p:txBody>
      </p:sp>
      <p:sp>
        <p:nvSpPr>
          <p:cNvPr id="3" name="Content Placeholder 2">
            <a:extLst>
              <a:ext uri="{FF2B5EF4-FFF2-40B4-BE49-F238E27FC236}">
                <a16:creationId xmlns:a16="http://schemas.microsoft.com/office/drawing/2014/main" id="{435D206B-B172-4CB9-906E-864531763C4A}"/>
              </a:ext>
            </a:extLst>
          </p:cNvPr>
          <p:cNvSpPr>
            <a:spLocks noGrp="1"/>
          </p:cNvSpPr>
          <p:nvPr>
            <p:ph idx="1"/>
          </p:nvPr>
        </p:nvSpPr>
        <p:spPr>
          <a:xfrm>
            <a:off x="838200" y="2595562"/>
            <a:ext cx="5684520" cy="441552"/>
          </a:xfrm>
        </p:spPr>
        <p:txBody>
          <a:bodyPr vert="horz" lIns="91440" tIns="45720" rIns="91440" bIns="45720" rtlCol="0" anchor="t">
            <a:normAutofit/>
          </a:bodyPr>
          <a:lstStyle/>
          <a:p>
            <a:r>
              <a:rPr lang="en-US" dirty="0"/>
              <a:t>Civil Pro Bono Panel Application / Panel Forms</a:t>
            </a:r>
          </a:p>
          <a:p>
            <a:endParaRPr lang="en-US" dirty="0"/>
          </a:p>
          <a:p>
            <a:endParaRPr lang="en-US" dirty="0"/>
          </a:p>
        </p:txBody>
      </p:sp>
      <p:sp>
        <p:nvSpPr>
          <p:cNvPr id="5" name="Content Placeholder 4">
            <a:extLst>
              <a:ext uri="{FF2B5EF4-FFF2-40B4-BE49-F238E27FC236}">
                <a16:creationId xmlns:a16="http://schemas.microsoft.com/office/drawing/2014/main" id="{9C3BF054-FDBC-4318-8DA7-42C337A16B11}"/>
              </a:ext>
            </a:extLst>
          </p:cNvPr>
          <p:cNvSpPr>
            <a:spLocks noGrp="1"/>
          </p:cNvSpPr>
          <p:nvPr>
            <p:ph idx="11"/>
          </p:nvPr>
        </p:nvSpPr>
        <p:spPr>
          <a:xfrm>
            <a:off x="838200" y="3040513"/>
            <a:ext cx="5684520" cy="1034182"/>
          </a:xfrm>
        </p:spPr>
        <p:txBody>
          <a:bodyPr>
            <a:normAutofit lnSpcReduction="10000"/>
          </a:bodyPr>
          <a:lstStyle/>
          <a:p>
            <a:r>
              <a:rPr lang="en-US" b="0" i="0" u="sng" dirty="0">
                <a:effectLst/>
                <a:latin typeface="Trebuchet MS" panose="020B0603020202020204" pitchFamily="34" charset="0"/>
                <a:hlinkClick r:id="rId2">
                  <a:extLst>
                    <a:ext uri="{A12FA001-AC4F-418D-AE19-62706E023703}">
                      <ahyp:hlinkClr xmlns:ahyp="http://schemas.microsoft.com/office/drawing/2018/hyperlinkcolor" val="tx"/>
                    </a:ext>
                  </a:extLst>
                </a:hlinkClick>
              </a:rPr>
              <a:t>Civil Pro Bono Application</a:t>
            </a:r>
            <a:endParaRPr lang="en-US" b="0" i="0" u="sng" dirty="0">
              <a:effectLst/>
              <a:latin typeface="Trebuchet MS" panose="020B0603020202020204" pitchFamily="34" charset="0"/>
            </a:endParaRPr>
          </a:p>
          <a:p>
            <a:r>
              <a:rPr lang="en-US" b="0" i="0" u="sng" dirty="0">
                <a:effectLst/>
                <a:latin typeface="Trebuchet MS" panose="020B0603020202020204" pitchFamily="34" charset="0"/>
                <a:hlinkClick r:id="rId3">
                  <a:extLst>
                    <a:ext uri="{A12FA001-AC4F-418D-AE19-62706E023703}">
                      <ahyp:hlinkClr xmlns:ahyp="http://schemas.microsoft.com/office/drawing/2018/hyperlinkcolor" val="tx"/>
                    </a:ext>
                  </a:extLst>
                </a:hlinkClick>
              </a:rPr>
              <a:t>Attorney Motion for Panel Appointment</a:t>
            </a:r>
            <a:endParaRPr lang="en-US" b="0" i="0" u="sng" dirty="0">
              <a:effectLst/>
              <a:latin typeface="Trebuchet MS" panose="020B0603020202020204" pitchFamily="34" charset="0"/>
            </a:endParaRPr>
          </a:p>
          <a:p>
            <a:r>
              <a:rPr lang="en-US" b="0" i="0" u="sng" dirty="0">
                <a:effectLst/>
                <a:latin typeface="Trebuchet MS" panose="020B0603020202020204" pitchFamily="34" charset="0"/>
                <a:hlinkClick r:id="rId4">
                  <a:extLst>
                    <a:ext uri="{A12FA001-AC4F-418D-AE19-62706E023703}">
                      <ahyp:hlinkClr xmlns:ahyp="http://schemas.microsoft.com/office/drawing/2018/hyperlinkcolor" val="tx"/>
                    </a:ext>
                  </a:extLst>
                </a:hlinkClick>
              </a:rPr>
              <a:t>Other Civil Pro Bono Panel Documents</a:t>
            </a:r>
            <a:endParaRPr lang="en-US" b="0" i="0" u="sng" dirty="0">
              <a:effectLst/>
              <a:latin typeface="Trebuchet MS" panose="020B0603020202020204" pitchFamily="34" charset="0"/>
            </a:endParaRPr>
          </a:p>
          <a:p>
            <a:pPr marL="0" indent="0">
              <a:buNone/>
            </a:pPr>
            <a:endParaRPr lang="en-US" dirty="0"/>
          </a:p>
        </p:txBody>
      </p:sp>
      <p:sp>
        <p:nvSpPr>
          <p:cNvPr id="4" name="Content Placeholder 3">
            <a:extLst>
              <a:ext uri="{FF2B5EF4-FFF2-40B4-BE49-F238E27FC236}">
                <a16:creationId xmlns:a16="http://schemas.microsoft.com/office/drawing/2014/main" id="{42A7EB14-0C1E-4251-9589-93AC9E21E795}"/>
              </a:ext>
            </a:extLst>
          </p:cNvPr>
          <p:cNvSpPr>
            <a:spLocks noGrp="1"/>
          </p:cNvSpPr>
          <p:nvPr>
            <p:ph idx="10"/>
          </p:nvPr>
        </p:nvSpPr>
        <p:spPr>
          <a:xfrm>
            <a:off x="838200" y="4330215"/>
            <a:ext cx="5684520" cy="554606"/>
          </a:xfrm>
        </p:spPr>
        <p:txBody>
          <a:bodyPr>
            <a:normAutofit fontScale="32500" lnSpcReduction="20000"/>
          </a:bodyPr>
          <a:lstStyle/>
          <a:p>
            <a:endParaRPr lang="en-US" dirty="0"/>
          </a:p>
          <a:p>
            <a:r>
              <a:rPr lang="en-US" sz="5500" dirty="0"/>
              <a:t>Handbooks, Instructions, and Guides:</a:t>
            </a:r>
          </a:p>
        </p:txBody>
      </p:sp>
      <p:sp>
        <p:nvSpPr>
          <p:cNvPr id="6" name="Content Placeholder 5">
            <a:extLst>
              <a:ext uri="{FF2B5EF4-FFF2-40B4-BE49-F238E27FC236}">
                <a16:creationId xmlns:a16="http://schemas.microsoft.com/office/drawing/2014/main" id="{43FF079C-3BCA-4686-AD7A-952F84BCE897}"/>
              </a:ext>
            </a:extLst>
          </p:cNvPr>
          <p:cNvSpPr>
            <a:spLocks noGrp="1"/>
          </p:cNvSpPr>
          <p:nvPr>
            <p:ph idx="12"/>
          </p:nvPr>
        </p:nvSpPr>
        <p:spPr>
          <a:xfrm>
            <a:off x="838200" y="4884821"/>
            <a:ext cx="5684520" cy="1216009"/>
          </a:xfrm>
        </p:spPr>
        <p:txBody>
          <a:bodyPr/>
          <a:lstStyle/>
          <a:p>
            <a:r>
              <a:rPr lang="en-US" dirty="0">
                <a:hlinkClick r:id="rId5">
                  <a:extLst>
                    <a:ext uri="{A12FA001-AC4F-418D-AE19-62706E023703}">
                      <ahyp:hlinkClr xmlns:ahyp="http://schemas.microsoft.com/office/drawing/2018/hyperlinkcolor" val="tx"/>
                    </a:ext>
                  </a:extLst>
                </a:hlinkClick>
              </a:rPr>
              <a:t>Federal Court Prison Litigation Handbook for Attorneys</a:t>
            </a:r>
            <a:endParaRPr lang="en-US" dirty="0"/>
          </a:p>
          <a:p>
            <a:r>
              <a:rPr lang="en-US" dirty="0">
                <a:hlinkClick r:id="rId6">
                  <a:extLst>
                    <a:ext uri="{A12FA001-AC4F-418D-AE19-62706E023703}">
                      <ahyp:hlinkClr xmlns:ahyp="http://schemas.microsoft.com/office/drawing/2018/hyperlinkcolor" val="tx"/>
                    </a:ext>
                  </a:extLst>
                </a:hlinkClick>
              </a:rPr>
              <a:t>Limited Representation Guide</a:t>
            </a:r>
            <a:endParaRPr lang="en-US" dirty="0"/>
          </a:p>
        </p:txBody>
      </p:sp>
      <p:sp>
        <p:nvSpPr>
          <p:cNvPr id="32" name="Date Placeholder 31">
            <a:extLst>
              <a:ext uri="{FF2B5EF4-FFF2-40B4-BE49-F238E27FC236}">
                <a16:creationId xmlns:a16="http://schemas.microsoft.com/office/drawing/2014/main" id="{5F26D092-3C6C-4E03-9A13-3D2D961FE985}"/>
              </a:ext>
            </a:extLst>
          </p:cNvPr>
          <p:cNvSpPr>
            <a:spLocks noGrp="1"/>
          </p:cNvSpPr>
          <p:nvPr>
            <p:ph type="dt" sz="half" idx="13"/>
          </p:nvPr>
        </p:nvSpPr>
        <p:spPr>
          <a:xfrm>
            <a:off x="838200" y="6356350"/>
            <a:ext cx="2743200" cy="365125"/>
          </a:xfrm>
        </p:spPr>
        <p:txBody>
          <a:bodyPr/>
          <a:lstStyle/>
          <a:p>
            <a:r>
              <a:rPr lang="en-US" dirty="0"/>
              <a:t>Dec. 9, 2022</a:t>
            </a:r>
          </a:p>
          <a:p>
            <a:endParaRPr lang="en-US" dirty="0"/>
          </a:p>
        </p:txBody>
      </p:sp>
      <p:sp>
        <p:nvSpPr>
          <p:cNvPr id="33" name="Footer Placeholder 32">
            <a:extLst>
              <a:ext uri="{FF2B5EF4-FFF2-40B4-BE49-F238E27FC236}">
                <a16:creationId xmlns:a16="http://schemas.microsoft.com/office/drawing/2014/main" id="{3B22FC8B-BB98-4F77-B312-6234F9CB335E}"/>
              </a:ext>
            </a:extLst>
          </p:cNvPr>
          <p:cNvSpPr>
            <a:spLocks noGrp="1"/>
          </p:cNvSpPr>
          <p:nvPr>
            <p:ph type="ftr" sz="quarter" idx="14"/>
          </p:nvPr>
        </p:nvSpPr>
        <p:spPr>
          <a:xfrm>
            <a:off x="4038600" y="6356350"/>
            <a:ext cx="4114800" cy="365125"/>
          </a:xfrm>
        </p:spPr>
        <p:txBody>
          <a:bodyPr/>
          <a:lstStyle/>
          <a:p>
            <a:r>
              <a:rPr lang="en-US" dirty="0"/>
              <a:t>Civil Pro Bono  Panel Appointment Procedures</a:t>
            </a:r>
          </a:p>
        </p:txBody>
      </p:sp>
      <p:sp>
        <p:nvSpPr>
          <p:cNvPr id="34" name="Slide Number Placeholder 33">
            <a:extLst>
              <a:ext uri="{FF2B5EF4-FFF2-40B4-BE49-F238E27FC236}">
                <a16:creationId xmlns:a16="http://schemas.microsoft.com/office/drawing/2014/main" id="{FAED4C67-6AD4-4960-9032-B8D5435CD9D1}"/>
              </a:ext>
            </a:extLst>
          </p:cNvPr>
          <p:cNvSpPr>
            <a:spLocks noGrp="1"/>
          </p:cNvSpPr>
          <p:nvPr>
            <p:ph type="sldNum" sz="quarter" idx="15"/>
          </p:nvPr>
        </p:nvSpPr>
        <p:spPr>
          <a:xfrm>
            <a:off x="8610600" y="6356350"/>
            <a:ext cx="2743200" cy="365125"/>
          </a:xfrm>
        </p:spPr>
        <p:txBody>
          <a:bodyPr/>
          <a:lstStyle/>
          <a:p>
            <a:fld id="{B5CEABB6-07DC-46E8-9B57-56EC44A396E5}" type="slidenum">
              <a:rPr lang="en-US" smtClean="0"/>
              <a:pPr/>
              <a:t>12</a:t>
            </a:fld>
            <a:endParaRPr lang="en-US" dirty="0"/>
          </a:p>
        </p:txBody>
      </p:sp>
    </p:spTree>
    <p:extLst>
      <p:ext uri="{BB962C8B-B14F-4D97-AF65-F5344CB8AC3E}">
        <p14:creationId xmlns:p14="http://schemas.microsoft.com/office/powerpoint/2010/main" val="532911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E1C88-627C-4655-A4FB-0BB02EDB078A}"/>
              </a:ext>
            </a:extLst>
          </p:cNvPr>
          <p:cNvSpPr>
            <a:spLocks noGrp="1"/>
          </p:cNvSpPr>
          <p:nvPr>
            <p:ph type="title"/>
          </p:nvPr>
        </p:nvSpPr>
        <p:spPr>
          <a:xfrm>
            <a:off x="3253740" y="625643"/>
            <a:ext cx="5684520" cy="1138990"/>
          </a:xfrm>
        </p:spPr>
        <p:txBody>
          <a:bodyPr>
            <a:normAutofit/>
          </a:bodyPr>
          <a:lstStyle/>
          <a:p>
            <a:r>
              <a:rPr lang="en-US" sz="3200" dirty="0"/>
              <a:t>Appointment Philosophy</a:t>
            </a:r>
          </a:p>
        </p:txBody>
      </p:sp>
      <p:sp>
        <p:nvSpPr>
          <p:cNvPr id="3" name="Content Placeholder 2">
            <a:extLst>
              <a:ext uri="{FF2B5EF4-FFF2-40B4-BE49-F238E27FC236}">
                <a16:creationId xmlns:a16="http://schemas.microsoft.com/office/drawing/2014/main" id="{033634FE-ADF0-4BC3-A0A9-447EA9DD096B}"/>
              </a:ext>
            </a:extLst>
          </p:cNvPr>
          <p:cNvSpPr>
            <a:spLocks noGrp="1"/>
          </p:cNvSpPr>
          <p:nvPr>
            <p:ph idx="1"/>
          </p:nvPr>
        </p:nvSpPr>
        <p:spPr>
          <a:xfrm>
            <a:off x="2662989" y="1981200"/>
            <a:ext cx="6785811" cy="3795396"/>
          </a:xfrm>
        </p:spPr>
        <p:txBody>
          <a:bodyPr vert="horz" lIns="91440" tIns="45720" rIns="91440" bIns="45720" rtlCol="0" anchor="t">
            <a:normAutofit/>
          </a:bodyPr>
          <a:lstStyle/>
          <a:p>
            <a:pPr algn="l"/>
            <a:r>
              <a:rPr lang="en-US" sz="2000" dirty="0"/>
              <a:t>The basic premise of the Civil Pro Bono Panel, and what makes it a viable and realistic tool for attorneys, is the </a:t>
            </a:r>
            <a:r>
              <a:rPr lang="en-US" sz="2000" i="1" dirty="0"/>
              <a:t>voluntariness </a:t>
            </a:r>
            <a:r>
              <a:rPr lang="en-US" sz="2000" dirty="0"/>
              <a:t>of case assignments – counsel who are asked to review a case are not obliged to accept it, and no penalty ensues for declining a case. </a:t>
            </a:r>
          </a:p>
          <a:p>
            <a:pPr algn="l"/>
            <a:endParaRPr lang="en-US" sz="2000" dirty="0"/>
          </a:p>
          <a:p>
            <a:pPr algn="l"/>
            <a:r>
              <a:rPr lang="en-US" sz="2000" dirty="0"/>
              <a:t>Many law firm members of the Panel use the Panel membership and cases as a federal practice training tool and as an expansion of their own in-house training.</a:t>
            </a:r>
          </a:p>
        </p:txBody>
      </p:sp>
      <p:sp>
        <p:nvSpPr>
          <p:cNvPr id="4" name="Date Placeholder 3">
            <a:extLst>
              <a:ext uri="{FF2B5EF4-FFF2-40B4-BE49-F238E27FC236}">
                <a16:creationId xmlns:a16="http://schemas.microsoft.com/office/drawing/2014/main" id="{D93C0990-DED4-43F9-8B0F-41ABFD533293}"/>
              </a:ext>
            </a:extLst>
          </p:cNvPr>
          <p:cNvSpPr>
            <a:spLocks noGrp="1"/>
          </p:cNvSpPr>
          <p:nvPr>
            <p:ph type="dt" sz="half" idx="10"/>
          </p:nvPr>
        </p:nvSpPr>
        <p:spPr>
          <a:xfrm>
            <a:off x="838200" y="6356350"/>
            <a:ext cx="2743200" cy="365125"/>
          </a:xfrm>
        </p:spPr>
        <p:txBody>
          <a:bodyPr/>
          <a:lstStyle/>
          <a:p>
            <a:r>
              <a:rPr lang="en-US" dirty="0"/>
              <a:t>Dec. 9, 2022</a:t>
            </a:r>
          </a:p>
        </p:txBody>
      </p:sp>
      <p:sp>
        <p:nvSpPr>
          <p:cNvPr id="5" name="Footer Placeholder 4">
            <a:extLst>
              <a:ext uri="{FF2B5EF4-FFF2-40B4-BE49-F238E27FC236}">
                <a16:creationId xmlns:a16="http://schemas.microsoft.com/office/drawing/2014/main" id="{3F344BF2-756E-40EF-B839-C3DBB55BEFE9}"/>
              </a:ext>
            </a:extLst>
          </p:cNvPr>
          <p:cNvSpPr>
            <a:spLocks noGrp="1"/>
          </p:cNvSpPr>
          <p:nvPr>
            <p:ph type="ftr" sz="quarter" idx="11"/>
          </p:nvPr>
        </p:nvSpPr>
        <p:spPr>
          <a:xfrm>
            <a:off x="4038600" y="6356350"/>
            <a:ext cx="4114800" cy="365125"/>
          </a:xfrm>
        </p:spPr>
        <p:txBody>
          <a:bodyPr/>
          <a:lstStyle/>
          <a:p>
            <a:r>
              <a:rPr lang="en-US" dirty="0"/>
              <a:t>Civil Pro Bono  Panel Appointment Procedures</a:t>
            </a:r>
          </a:p>
        </p:txBody>
      </p:sp>
      <p:sp>
        <p:nvSpPr>
          <p:cNvPr id="6" name="Slide Number Placeholder 5">
            <a:extLst>
              <a:ext uri="{FF2B5EF4-FFF2-40B4-BE49-F238E27FC236}">
                <a16:creationId xmlns:a16="http://schemas.microsoft.com/office/drawing/2014/main" id="{9EF4E4AC-866E-41A9-AD13-857054D9095E}"/>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13</a:t>
            </a:fld>
            <a:endParaRPr lang="en-US" dirty="0"/>
          </a:p>
        </p:txBody>
      </p:sp>
    </p:spTree>
    <p:extLst>
      <p:ext uri="{BB962C8B-B14F-4D97-AF65-F5344CB8AC3E}">
        <p14:creationId xmlns:p14="http://schemas.microsoft.com/office/powerpoint/2010/main" val="1346372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A04E9-DA09-44FE-AB0C-6C47A1A96054}"/>
              </a:ext>
            </a:extLst>
          </p:cNvPr>
          <p:cNvSpPr>
            <a:spLocks noGrp="1"/>
          </p:cNvSpPr>
          <p:nvPr>
            <p:ph type="title"/>
          </p:nvPr>
        </p:nvSpPr>
        <p:spPr>
          <a:xfrm>
            <a:off x="838200" y="365125"/>
            <a:ext cx="3200400" cy="2621139"/>
          </a:xfrm>
        </p:spPr>
        <p:txBody>
          <a:bodyPr/>
          <a:lstStyle/>
          <a:p>
            <a:r>
              <a:rPr lang="en-US" dirty="0"/>
              <a:t>Contact Information</a:t>
            </a:r>
          </a:p>
        </p:txBody>
      </p:sp>
      <p:sp>
        <p:nvSpPr>
          <p:cNvPr id="11" name="Text Placeholder 10">
            <a:extLst>
              <a:ext uri="{FF2B5EF4-FFF2-40B4-BE49-F238E27FC236}">
                <a16:creationId xmlns:a16="http://schemas.microsoft.com/office/drawing/2014/main" id="{0A965D33-D1D3-495D-86C3-87EEFE7AAC3E}"/>
              </a:ext>
            </a:extLst>
          </p:cNvPr>
          <p:cNvSpPr>
            <a:spLocks noGrp="1"/>
          </p:cNvSpPr>
          <p:nvPr>
            <p:ph type="body" sz="quarter" idx="52"/>
          </p:nvPr>
        </p:nvSpPr>
        <p:spPr>
          <a:xfrm>
            <a:off x="838199" y="4112198"/>
            <a:ext cx="3372853" cy="1395974"/>
          </a:xfrm>
        </p:spPr>
        <p:txBody>
          <a:bodyPr>
            <a:normAutofit fontScale="92500"/>
          </a:bodyPr>
          <a:lstStyle/>
          <a:p>
            <a:r>
              <a:rPr lang="en-US" dirty="0"/>
              <a:t>For more information, please reach out to: Edward Butler, Legal Officer, 303-335-2043; Ashley Sheehan, Paralegal, 303-335-2114, or e-mail: COD_ProBonoPanel@cod.uscourts.gov.</a:t>
            </a:r>
          </a:p>
        </p:txBody>
      </p:sp>
      <p:sp>
        <p:nvSpPr>
          <p:cNvPr id="72" name="Text Placeholder 71">
            <a:extLst>
              <a:ext uri="{FF2B5EF4-FFF2-40B4-BE49-F238E27FC236}">
                <a16:creationId xmlns:a16="http://schemas.microsoft.com/office/drawing/2014/main" id="{A1C5BD91-F8E9-4D4A-81CB-189DD8CBD1CC}"/>
              </a:ext>
            </a:extLst>
          </p:cNvPr>
          <p:cNvSpPr>
            <a:spLocks noGrp="1"/>
          </p:cNvSpPr>
          <p:nvPr>
            <p:ph type="body" sz="quarter" idx="57"/>
          </p:nvPr>
        </p:nvSpPr>
        <p:spPr>
          <a:xfrm>
            <a:off x="838201" y="5511642"/>
            <a:ext cx="3200400" cy="844707"/>
          </a:xfrm>
        </p:spPr>
        <p:txBody>
          <a:bodyPr/>
          <a:lstStyle/>
          <a:p>
            <a:r>
              <a:rPr lang="en-US" dirty="0"/>
              <a:t>For other work questions or concerns, here's a list of numbers that may help:</a:t>
            </a:r>
          </a:p>
        </p:txBody>
      </p:sp>
      <p:sp>
        <p:nvSpPr>
          <p:cNvPr id="3" name="Content Placeholder 2">
            <a:extLst>
              <a:ext uri="{FF2B5EF4-FFF2-40B4-BE49-F238E27FC236}">
                <a16:creationId xmlns:a16="http://schemas.microsoft.com/office/drawing/2014/main" id="{70401B87-D33C-416A-984D-8671D8F4CC27}"/>
              </a:ext>
            </a:extLst>
          </p:cNvPr>
          <p:cNvSpPr>
            <a:spLocks noGrp="1"/>
          </p:cNvSpPr>
          <p:nvPr>
            <p:ph type="body" sz="quarter" idx="33"/>
          </p:nvPr>
        </p:nvSpPr>
        <p:spPr>
          <a:xfrm>
            <a:off x="5867400" y="1983343"/>
            <a:ext cx="2743200" cy="513240"/>
          </a:xfrm>
        </p:spPr>
        <p:txBody>
          <a:bodyPr vert="horz" lIns="91440" tIns="45720" rIns="91440" bIns="45720" rtlCol="0" anchor="t">
            <a:normAutofit fontScale="70000" lnSpcReduction="20000"/>
          </a:bodyPr>
          <a:lstStyle/>
          <a:p>
            <a:r>
              <a:rPr lang="en-US" dirty="0"/>
              <a:t>Case E-filing Questions – Case Administration Specialists (Docket Clerks) </a:t>
            </a:r>
          </a:p>
          <a:p>
            <a:endParaRPr lang="en-US" dirty="0"/>
          </a:p>
          <a:p>
            <a:endParaRPr lang="en-US" dirty="0"/>
          </a:p>
          <a:p>
            <a:endParaRPr lang="en-US" dirty="0"/>
          </a:p>
          <a:p>
            <a:endParaRPr lang="en-US" dirty="0"/>
          </a:p>
        </p:txBody>
      </p:sp>
      <p:sp>
        <p:nvSpPr>
          <p:cNvPr id="22" name="Text Placeholder 21">
            <a:extLst>
              <a:ext uri="{FF2B5EF4-FFF2-40B4-BE49-F238E27FC236}">
                <a16:creationId xmlns:a16="http://schemas.microsoft.com/office/drawing/2014/main" id="{BB140A3D-0658-46F0-9285-F4C6F5910CF1}"/>
              </a:ext>
            </a:extLst>
          </p:cNvPr>
          <p:cNvSpPr>
            <a:spLocks noGrp="1"/>
          </p:cNvSpPr>
          <p:nvPr>
            <p:ph type="body" sz="quarter" idx="53"/>
          </p:nvPr>
        </p:nvSpPr>
        <p:spPr>
          <a:xfrm>
            <a:off x="6073368" y="2577595"/>
            <a:ext cx="2105186" cy="365126"/>
          </a:xfrm>
        </p:spPr>
        <p:txBody>
          <a:bodyPr/>
          <a:lstStyle/>
          <a:p>
            <a:r>
              <a:rPr lang="en-US" dirty="0"/>
              <a:t>303-335-2026</a:t>
            </a:r>
          </a:p>
        </p:txBody>
      </p:sp>
      <p:pic>
        <p:nvPicPr>
          <p:cNvPr id="29" name="Online Image Placeholder 28" descr="Information outline">
            <a:extLst>
              <a:ext uri="{FF2B5EF4-FFF2-40B4-BE49-F238E27FC236}">
                <a16:creationId xmlns:a16="http://schemas.microsoft.com/office/drawing/2014/main" id="{20228EDD-B3AA-4268-BE37-C2A312B19186}"/>
              </a:ext>
            </a:extLst>
          </p:cNvPr>
          <p:cNvPicPr>
            <a:picLocks noGrp="1" noChangeAspect="1"/>
          </p:cNvPicPr>
          <p:nvPr>
            <p:ph type="clipArt" sz="quarter" idx="49"/>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20237" y="923131"/>
            <a:ext cx="914400" cy="914400"/>
          </a:xfrm>
        </p:spPr>
      </p:pic>
      <p:sp>
        <p:nvSpPr>
          <p:cNvPr id="4" name="Text Placeholder 3">
            <a:extLst>
              <a:ext uri="{FF2B5EF4-FFF2-40B4-BE49-F238E27FC236}">
                <a16:creationId xmlns:a16="http://schemas.microsoft.com/office/drawing/2014/main" id="{6112B864-EA34-40AB-B964-68043DD53E6B}"/>
              </a:ext>
            </a:extLst>
          </p:cNvPr>
          <p:cNvSpPr>
            <a:spLocks noGrp="1"/>
          </p:cNvSpPr>
          <p:nvPr>
            <p:ph type="body" sz="quarter" idx="35"/>
          </p:nvPr>
        </p:nvSpPr>
        <p:spPr>
          <a:xfrm>
            <a:off x="8924518" y="1983343"/>
            <a:ext cx="2105186" cy="513240"/>
          </a:xfrm>
        </p:spPr>
        <p:txBody>
          <a:bodyPr>
            <a:normAutofit fontScale="70000" lnSpcReduction="20000"/>
          </a:bodyPr>
          <a:lstStyle/>
          <a:p>
            <a:r>
              <a:rPr lang="en-US" dirty="0"/>
              <a:t>Attorney Questions (bar membership, fee payments, etc.)</a:t>
            </a:r>
          </a:p>
        </p:txBody>
      </p:sp>
      <p:sp>
        <p:nvSpPr>
          <p:cNvPr id="23" name="Text Placeholder 22">
            <a:extLst>
              <a:ext uri="{FF2B5EF4-FFF2-40B4-BE49-F238E27FC236}">
                <a16:creationId xmlns:a16="http://schemas.microsoft.com/office/drawing/2014/main" id="{F94F95CA-933C-40E4-953C-445FAF350B68}"/>
              </a:ext>
            </a:extLst>
          </p:cNvPr>
          <p:cNvSpPr>
            <a:spLocks noGrp="1"/>
          </p:cNvSpPr>
          <p:nvPr>
            <p:ph type="body" sz="quarter" idx="54"/>
          </p:nvPr>
        </p:nvSpPr>
        <p:spPr>
          <a:xfrm>
            <a:off x="8924518" y="2577595"/>
            <a:ext cx="2105186" cy="365126"/>
          </a:xfrm>
        </p:spPr>
        <p:txBody>
          <a:bodyPr/>
          <a:lstStyle/>
          <a:p>
            <a:r>
              <a:rPr lang="en-US" dirty="0"/>
              <a:t>303-335-2466</a:t>
            </a:r>
          </a:p>
        </p:txBody>
      </p:sp>
      <p:pic>
        <p:nvPicPr>
          <p:cNvPr id="31" name="Online Image Placeholder 30" descr="Management outline">
            <a:extLst>
              <a:ext uri="{FF2B5EF4-FFF2-40B4-BE49-F238E27FC236}">
                <a16:creationId xmlns:a16="http://schemas.microsoft.com/office/drawing/2014/main" id="{CDFA3B0A-891F-401C-802E-5C09285BD640}"/>
              </a:ext>
            </a:extLst>
          </p:cNvPr>
          <p:cNvPicPr>
            <a:picLocks noGrp="1" noChangeAspect="1"/>
          </p:cNvPicPr>
          <p:nvPr>
            <p:ph type="clipArt" sz="quarter" idx="50"/>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69087" y="3666331"/>
            <a:ext cx="914400" cy="914400"/>
          </a:xfrm>
        </p:spPr>
      </p:pic>
      <p:sp>
        <p:nvSpPr>
          <p:cNvPr id="16" name="Text Placeholder 15">
            <a:extLst>
              <a:ext uri="{FF2B5EF4-FFF2-40B4-BE49-F238E27FC236}">
                <a16:creationId xmlns:a16="http://schemas.microsoft.com/office/drawing/2014/main" id="{26CA3984-64F4-41F9-ADB3-A8EA76C18D01}"/>
              </a:ext>
            </a:extLst>
          </p:cNvPr>
          <p:cNvSpPr>
            <a:spLocks noGrp="1"/>
          </p:cNvSpPr>
          <p:nvPr>
            <p:ph type="body" sz="quarter" idx="37"/>
          </p:nvPr>
        </p:nvSpPr>
        <p:spPr>
          <a:xfrm>
            <a:off x="6074118" y="4874657"/>
            <a:ext cx="2105186" cy="365126"/>
          </a:xfrm>
        </p:spPr>
        <p:txBody>
          <a:bodyPr>
            <a:normAutofit fontScale="62500" lnSpcReduction="20000"/>
          </a:bodyPr>
          <a:lstStyle/>
          <a:p>
            <a:r>
              <a:rPr lang="en-US" dirty="0"/>
              <a:t>Faculty of Federal Advocates Reimbursement Questions</a:t>
            </a:r>
          </a:p>
        </p:txBody>
      </p:sp>
      <p:sp>
        <p:nvSpPr>
          <p:cNvPr id="24" name="Text Placeholder 23">
            <a:extLst>
              <a:ext uri="{FF2B5EF4-FFF2-40B4-BE49-F238E27FC236}">
                <a16:creationId xmlns:a16="http://schemas.microsoft.com/office/drawing/2014/main" id="{D2976654-8023-44E6-B048-E682BE76C874}"/>
              </a:ext>
            </a:extLst>
          </p:cNvPr>
          <p:cNvSpPr>
            <a:spLocks noGrp="1"/>
          </p:cNvSpPr>
          <p:nvPr>
            <p:ph type="body" sz="quarter" idx="55"/>
          </p:nvPr>
        </p:nvSpPr>
        <p:spPr>
          <a:xfrm>
            <a:off x="5546465" y="5320794"/>
            <a:ext cx="3372853" cy="614075"/>
          </a:xfrm>
        </p:spPr>
        <p:txBody>
          <a:bodyPr>
            <a:normAutofit fontScale="62500" lnSpcReduction="20000"/>
          </a:bodyPr>
          <a:lstStyle/>
          <a:p>
            <a:r>
              <a:rPr lang="en-US" dirty="0"/>
              <a:t>See ”Pro Bono Programs” page on the FFA website:</a:t>
            </a:r>
          </a:p>
          <a:p>
            <a:r>
              <a:rPr lang="en-US" dirty="0"/>
              <a:t> https://www.facultyfederaladvocates.org/Pro-Bono-Programs</a:t>
            </a:r>
          </a:p>
        </p:txBody>
      </p:sp>
      <p:pic>
        <p:nvPicPr>
          <p:cNvPr id="33" name="Online Image Placeholder 32" descr="Warning outline">
            <a:extLst>
              <a:ext uri="{FF2B5EF4-FFF2-40B4-BE49-F238E27FC236}">
                <a16:creationId xmlns:a16="http://schemas.microsoft.com/office/drawing/2014/main" id="{32C49A1F-8EFF-4110-8B9E-DF32B8DF9F5E}"/>
              </a:ext>
            </a:extLst>
          </p:cNvPr>
          <p:cNvPicPr>
            <a:picLocks noGrp="1" noChangeAspect="1"/>
          </p:cNvPicPr>
          <p:nvPr>
            <p:ph type="clipArt" sz="quarter" idx="51"/>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515475" y="3666331"/>
            <a:ext cx="914400" cy="914400"/>
          </a:xfrm>
        </p:spPr>
      </p:pic>
      <p:sp>
        <p:nvSpPr>
          <p:cNvPr id="17" name="Text Placeholder 16">
            <a:extLst>
              <a:ext uri="{FF2B5EF4-FFF2-40B4-BE49-F238E27FC236}">
                <a16:creationId xmlns:a16="http://schemas.microsoft.com/office/drawing/2014/main" id="{8931EA0F-F115-41EA-9D85-3F0071898FFC}"/>
              </a:ext>
            </a:extLst>
          </p:cNvPr>
          <p:cNvSpPr>
            <a:spLocks noGrp="1"/>
          </p:cNvSpPr>
          <p:nvPr>
            <p:ph type="body" sz="quarter" idx="45"/>
          </p:nvPr>
        </p:nvSpPr>
        <p:spPr>
          <a:xfrm>
            <a:off x="8919318" y="4874657"/>
            <a:ext cx="2105186" cy="365126"/>
          </a:xfrm>
        </p:spPr>
        <p:txBody>
          <a:bodyPr/>
          <a:lstStyle/>
          <a:p>
            <a:r>
              <a:rPr lang="en-US" dirty="0"/>
              <a:t>CM/ECF Issues</a:t>
            </a:r>
          </a:p>
        </p:txBody>
      </p:sp>
      <p:sp>
        <p:nvSpPr>
          <p:cNvPr id="25" name="Text Placeholder 24">
            <a:extLst>
              <a:ext uri="{FF2B5EF4-FFF2-40B4-BE49-F238E27FC236}">
                <a16:creationId xmlns:a16="http://schemas.microsoft.com/office/drawing/2014/main" id="{976EB18F-F3F4-475F-9F6C-9900D565D3E2}"/>
              </a:ext>
            </a:extLst>
          </p:cNvPr>
          <p:cNvSpPr>
            <a:spLocks noGrp="1"/>
          </p:cNvSpPr>
          <p:nvPr>
            <p:ph type="body" sz="quarter" idx="56"/>
          </p:nvPr>
        </p:nvSpPr>
        <p:spPr>
          <a:xfrm>
            <a:off x="8919318" y="5320795"/>
            <a:ext cx="2105186" cy="365126"/>
          </a:xfrm>
        </p:spPr>
        <p:txBody>
          <a:bodyPr>
            <a:normAutofit fontScale="62500" lnSpcReduction="20000"/>
          </a:bodyPr>
          <a:lstStyle/>
          <a:p>
            <a:r>
              <a:rPr lang="en-US" dirty="0"/>
              <a:t>E-mail COD_CMECF@cod.uscourts.gov</a:t>
            </a:r>
          </a:p>
        </p:txBody>
      </p:sp>
      <p:sp>
        <p:nvSpPr>
          <p:cNvPr id="73" name="Date Placeholder 72">
            <a:extLst>
              <a:ext uri="{FF2B5EF4-FFF2-40B4-BE49-F238E27FC236}">
                <a16:creationId xmlns:a16="http://schemas.microsoft.com/office/drawing/2014/main" id="{794A853F-6A74-4312-963C-7D9CE9605C1C}"/>
              </a:ext>
            </a:extLst>
          </p:cNvPr>
          <p:cNvSpPr>
            <a:spLocks noGrp="1"/>
          </p:cNvSpPr>
          <p:nvPr>
            <p:ph type="dt" sz="half" idx="10"/>
          </p:nvPr>
        </p:nvSpPr>
        <p:spPr>
          <a:xfrm>
            <a:off x="838200" y="6356350"/>
            <a:ext cx="2743200" cy="365125"/>
          </a:xfrm>
        </p:spPr>
        <p:txBody>
          <a:bodyPr/>
          <a:lstStyle/>
          <a:p>
            <a:r>
              <a:rPr lang="en-US" dirty="0"/>
              <a:t>Dec. 9, 2022</a:t>
            </a:r>
          </a:p>
          <a:p>
            <a:endParaRPr lang="en-US" dirty="0"/>
          </a:p>
        </p:txBody>
      </p:sp>
      <p:sp>
        <p:nvSpPr>
          <p:cNvPr id="74" name="Footer Placeholder 73">
            <a:extLst>
              <a:ext uri="{FF2B5EF4-FFF2-40B4-BE49-F238E27FC236}">
                <a16:creationId xmlns:a16="http://schemas.microsoft.com/office/drawing/2014/main" id="{A4648D3F-2F3B-4193-B6E5-96EB70349311}"/>
              </a:ext>
            </a:extLst>
          </p:cNvPr>
          <p:cNvSpPr>
            <a:spLocks noGrp="1"/>
          </p:cNvSpPr>
          <p:nvPr>
            <p:ph type="ftr" sz="quarter" idx="11"/>
          </p:nvPr>
        </p:nvSpPr>
        <p:spPr>
          <a:xfrm>
            <a:off x="4038600" y="6356350"/>
            <a:ext cx="4114800" cy="365125"/>
          </a:xfrm>
        </p:spPr>
        <p:txBody>
          <a:bodyPr/>
          <a:lstStyle/>
          <a:p>
            <a:r>
              <a:rPr lang="en-US" dirty="0"/>
              <a:t>Civil Pro Bono  Panel Appointment Procedures</a:t>
            </a:r>
          </a:p>
        </p:txBody>
      </p:sp>
      <p:sp>
        <p:nvSpPr>
          <p:cNvPr id="75" name="Slide Number Placeholder 74">
            <a:extLst>
              <a:ext uri="{FF2B5EF4-FFF2-40B4-BE49-F238E27FC236}">
                <a16:creationId xmlns:a16="http://schemas.microsoft.com/office/drawing/2014/main" id="{A8F8D211-2ACA-493C-890C-B7F6B63CB1EF}"/>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14</a:t>
            </a:fld>
            <a:endParaRPr lang="en-US" dirty="0"/>
          </a:p>
        </p:txBody>
      </p:sp>
      <p:pic>
        <p:nvPicPr>
          <p:cNvPr id="7" name="Graphic 6" descr="Court outline">
            <a:extLst>
              <a:ext uri="{FF2B5EF4-FFF2-40B4-BE49-F238E27FC236}">
                <a16:creationId xmlns:a16="http://schemas.microsoft.com/office/drawing/2014/main" id="{E7D6BDCE-7F07-CD59-3ACD-0AEF7F4F440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497726" y="505803"/>
            <a:ext cx="1463040" cy="1463040"/>
          </a:xfrm>
          <a:prstGeom prst="rect">
            <a:avLst/>
          </a:prstGeom>
        </p:spPr>
      </p:pic>
    </p:spTree>
    <p:extLst>
      <p:ext uri="{BB962C8B-B14F-4D97-AF65-F5344CB8AC3E}">
        <p14:creationId xmlns:p14="http://schemas.microsoft.com/office/powerpoint/2010/main" val="2093546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90E9-5CEE-4E4F-90F9-2CE3D9135EAA}"/>
              </a:ext>
            </a:extLst>
          </p:cNvPr>
          <p:cNvSpPr>
            <a:spLocks noGrp="1"/>
          </p:cNvSpPr>
          <p:nvPr>
            <p:ph type="title"/>
          </p:nvPr>
        </p:nvSpPr>
        <p:spPr>
          <a:xfrm>
            <a:off x="5669280" y="822325"/>
            <a:ext cx="5684520" cy="1325563"/>
          </a:xfrm>
        </p:spPr>
        <p:txBody>
          <a:bodyPr/>
          <a:lstStyle/>
          <a:p>
            <a:r>
              <a:rPr lang="en-US" dirty="0"/>
              <a:t>Agenda</a:t>
            </a:r>
          </a:p>
        </p:txBody>
      </p:sp>
      <p:sp>
        <p:nvSpPr>
          <p:cNvPr id="3" name="Content Placeholder 2">
            <a:extLst>
              <a:ext uri="{FF2B5EF4-FFF2-40B4-BE49-F238E27FC236}">
                <a16:creationId xmlns:a16="http://schemas.microsoft.com/office/drawing/2014/main" id="{65DF4BB2-624B-43EE-8846-5659141CC9CE}"/>
              </a:ext>
            </a:extLst>
          </p:cNvPr>
          <p:cNvSpPr>
            <a:spLocks noGrp="1"/>
          </p:cNvSpPr>
          <p:nvPr>
            <p:ph idx="1"/>
          </p:nvPr>
        </p:nvSpPr>
        <p:spPr>
          <a:xfrm>
            <a:off x="5669280" y="2595562"/>
            <a:ext cx="5684520" cy="3181034"/>
          </a:xfrm>
        </p:spPr>
        <p:txBody>
          <a:bodyPr vert="horz" lIns="91440" tIns="45720" rIns="91440" bIns="45720" rtlCol="0" anchor="t">
            <a:normAutofit lnSpcReduction="10000"/>
          </a:bodyPr>
          <a:lstStyle/>
          <a:p>
            <a:r>
              <a:rPr lang="en-US" dirty="0"/>
              <a:t>Panel Program Origins</a:t>
            </a:r>
          </a:p>
          <a:p>
            <a:r>
              <a:rPr lang="en-US" dirty="0"/>
              <a:t>Cases </a:t>
            </a:r>
            <a:r>
              <a:rPr lang="en-US" i="1" dirty="0"/>
              <a:t>Not </a:t>
            </a:r>
            <a:r>
              <a:rPr lang="en-US" dirty="0"/>
              <a:t>Subject to Appointment</a:t>
            </a:r>
          </a:p>
          <a:p>
            <a:r>
              <a:rPr lang="en-US" dirty="0"/>
              <a:t>Local Attorney Rule 15</a:t>
            </a:r>
          </a:p>
          <a:p>
            <a:r>
              <a:rPr lang="en-US" dirty="0"/>
              <a:t>Organization Chart</a:t>
            </a:r>
          </a:p>
          <a:p>
            <a:r>
              <a:rPr lang="en-US" dirty="0"/>
              <a:t>Faculty of Federal Advocates</a:t>
            </a:r>
          </a:p>
          <a:p>
            <a:r>
              <a:rPr lang="en-US" dirty="0"/>
              <a:t>Benefits</a:t>
            </a:r>
          </a:p>
          <a:p>
            <a:r>
              <a:rPr lang="en-US" dirty="0"/>
              <a:t>Appointment Philosophy</a:t>
            </a:r>
          </a:p>
          <a:p>
            <a:r>
              <a:rPr lang="en-US" dirty="0"/>
              <a:t>Paperwork / Forms</a:t>
            </a:r>
          </a:p>
          <a:p>
            <a:r>
              <a:rPr lang="en-US" dirty="0"/>
              <a:t>Contact information</a:t>
            </a:r>
          </a:p>
        </p:txBody>
      </p:sp>
      <p:sp>
        <p:nvSpPr>
          <p:cNvPr id="12" name="Date Placeholder 11">
            <a:extLst>
              <a:ext uri="{FF2B5EF4-FFF2-40B4-BE49-F238E27FC236}">
                <a16:creationId xmlns:a16="http://schemas.microsoft.com/office/drawing/2014/main" id="{F068B7E0-3F26-4101-8308-9627365CCBAA}"/>
              </a:ext>
            </a:extLst>
          </p:cNvPr>
          <p:cNvSpPr>
            <a:spLocks noGrp="1"/>
          </p:cNvSpPr>
          <p:nvPr>
            <p:ph type="dt" sz="half" idx="10"/>
          </p:nvPr>
        </p:nvSpPr>
        <p:spPr/>
        <p:txBody>
          <a:bodyPr/>
          <a:lstStyle/>
          <a:p>
            <a:r>
              <a:rPr lang="en-US" dirty="0"/>
              <a:t>Dec. 9, 2022</a:t>
            </a:r>
          </a:p>
        </p:txBody>
      </p:sp>
      <p:sp>
        <p:nvSpPr>
          <p:cNvPr id="13" name="Footer Placeholder 12">
            <a:extLst>
              <a:ext uri="{FF2B5EF4-FFF2-40B4-BE49-F238E27FC236}">
                <a16:creationId xmlns:a16="http://schemas.microsoft.com/office/drawing/2014/main" id="{D53A5F38-6B02-4793-861F-931794577F84}"/>
              </a:ext>
            </a:extLst>
          </p:cNvPr>
          <p:cNvSpPr>
            <a:spLocks noGrp="1"/>
          </p:cNvSpPr>
          <p:nvPr>
            <p:ph type="ftr" sz="quarter" idx="11"/>
          </p:nvPr>
        </p:nvSpPr>
        <p:spPr/>
        <p:txBody>
          <a:bodyPr/>
          <a:lstStyle/>
          <a:p>
            <a:r>
              <a:rPr lang="en-US" dirty="0"/>
              <a:t>Civil Pro Bono  Panel Appointment Procedures</a:t>
            </a:r>
          </a:p>
        </p:txBody>
      </p:sp>
      <p:sp>
        <p:nvSpPr>
          <p:cNvPr id="14" name="Slide Number Placeholder 13">
            <a:extLst>
              <a:ext uri="{FF2B5EF4-FFF2-40B4-BE49-F238E27FC236}">
                <a16:creationId xmlns:a16="http://schemas.microsoft.com/office/drawing/2014/main" id="{FF0DADF7-71F8-49DA-8F56-3DE812A6135B}"/>
              </a:ext>
            </a:extLst>
          </p:cNvPr>
          <p:cNvSpPr>
            <a:spLocks noGrp="1"/>
          </p:cNvSpPr>
          <p:nvPr>
            <p:ph type="sldNum" sz="quarter" idx="12"/>
          </p:nvPr>
        </p:nvSpPr>
        <p:spPr/>
        <p:txBody>
          <a:bodyPr/>
          <a:lstStyle/>
          <a:p>
            <a:fld id="{B5CEABB6-07DC-46E8-9B57-56EC44A396E5}" type="slidenum">
              <a:rPr lang="en-US" smtClean="0"/>
              <a:pPr/>
              <a:t>2</a:t>
            </a:fld>
            <a:endParaRPr lang="en-US" dirty="0"/>
          </a:p>
        </p:txBody>
      </p:sp>
    </p:spTree>
    <p:extLst>
      <p:ext uri="{BB962C8B-B14F-4D97-AF65-F5344CB8AC3E}">
        <p14:creationId xmlns:p14="http://schemas.microsoft.com/office/powerpoint/2010/main" val="41767503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1917033" y="866274"/>
            <a:ext cx="8333874" cy="1299410"/>
          </a:xfrm>
        </p:spPr>
        <p:txBody>
          <a:bodyPr>
            <a:normAutofit/>
          </a:bodyPr>
          <a:lstStyle/>
          <a:p>
            <a:r>
              <a:rPr lang="en-US" sz="2400" dirty="0"/>
              <a:t>A MESSAGE FROM CHIEF JUDGE PHILIP A. BRIMMER</a:t>
            </a:r>
            <a:endParaRPr lang="en-ZA" sz="2400" dirty="0"/>
          </a:p>
        </p:txBody>
      </p:sp>
      <p:sp>
        <p:nvSpPr>
          <p:cNvPr id="3" name="Subtitle 2">
            <a:extLst>
              <a:ext uri="{FF2B5EF4-FFF2-40B4-BE49-F238E27FC236}">
                <a16:creationId xmlns:a16="http://schemas.microsoft.com/office/drawing/2014/main" id="{35E3EA69-4E0E-41BD-8095-A124225A2647}"/>
              </a:ext>
            </a:extLst>
          </p:cNvPr>
          <p:cNvSpPr>
            <a:spLocks noGrp="1"/>
          </p:cNvSpPr>
          <p:nvPr>
            <p:ph idx="1"/>
          </p:nvPr>
        </p:nvSpPr>
        <p:spPr>
          <a:xfrm>
            <a:off x="2037347" y="2446421"/>
            <a:ext cx="8333875" cy="3352800"/>
          </a:xfrm>
        </p:spPr>
        <p:txBody>
          <a:bodyPr vert="horz" lIns="91440" tIns="45720" rIns="91440" bIns="45720" rtlCol="0" anchor="t">
            <a:noAutofit/>
          </a:bodyPr>
          <a:lstStyle/>
          <a:p>
            <a:r>
              <a:rPr lang="en-US" sz="2000" dirty="0"/>
              <a:t>The willingness of lawyers to undertake representation of pro se litigants in these challenging times is a testament both to their commitment to improving access to justice and the commitment of the Faculty of Federal Advocates to the Pro Bono Panel program. The Court gratefully acknowledges the service of all involved.</a:t>
            </a:r>
          </a:p>
          <a:p>
            <a:r>
              <a:rPr lang="en-US" sz="2000" dirty="0"/>
              <a:t>I encourage attorneys who are able to assist with pro se matters on a pro bono basis to contact the court’s Attorney Services Division, for a list of cases where help is needed.  Thanks very much.</a:t>
            </a:r>
          </a:p>
        </p:txBody>
      </p:sp>
      <p:sp>
        <p:nvSpPr>
          <p:cNvPr id="11" name="Date Placeholder 10">
            <a:extLst>
              <a:ext uri="{FF2B5EF4-FFF2-40B4-BE49-F238E27FC236}">
                <a16:creationId xmlns:a16="http://schemas.microsoft.com/office/drawing/2014/main" id="{39DEAC25-4DF8-463C-83B2-7DBD27EBB3CD}"/>
              </a:ext>
            </a:extLst>
          </p:cNvPr>
          <p:cNvSpPr>
            <a:spLocks noGrp="1"/>
          </p:cNvSpPr>
          <p:nvPr>
            <p:ph type="dt" sz="half" idx="10"/>
          </p:nvPr>
        </p:nvSpPr>
        <p:spPr/>
        <p:txBody>
          <a:bodyPr/>
          <a:lstStyle/>
          <a:p>
            <a:r>
              <a:rPr lang="en-US" dirty="0"/>
              <a:t>Dec. 9, 2022</a:t>
            </a:r>
          </a:p>
          <a:p>
            <a:endParaRPr lang="en-US" dirty="0"/>
          </a:p>
        </p:txBody>
      </p:sp>
      <p:sp>
        <p:nvSpPr>
          <p:cNvPr id="5" name="Footer Placeholder 4">
            <a:extLst>
              <a:ext uri="{FF2B5EF4-FFF2-40B4-BE49-F238E27FC236}">
                <a16:creationId xmlns:a16="http://schemas.microsoft.com/office/drawing/2014/main" id="{AF29EA23-F34E-486A-B8B2-0C3019266975}"/>
              </a:ext>
            </a:extLst>
          </p:cNvPr>
          <p:cNvSpPr>
            <a:spLocks noGrp="1"/>
          </p:cNvSpPr>
          <p:nvPr>
            <p:ph type="ftr" sz="quarter" idx="11"/>
          </p:nvPr>
        </p:nvSpPr>
        <p:spPr>
          <a:xfrm>
            <a:off x="4038600" y="6356350"/>
            <a:ext cx="4114800" cy="365125"/>
          </a:xfrm>
        </p:spPr>
        <p:txBody>
          <a:bodyPr/>
          <a:lstStyle/>
          <a:p>
            <a:r>
              <a:rPr lang="en-US" dirty="0"/>
              <a:t>Civil Pro Bono  Panel Appointment Procedures</a:t>
            </a:r>
          </a:p>
        </p:txBody>
      </p:sp>
      <p:sp>
        <p:nvSpPr>
          <p:cNvPr id="4" name="Slide Number Placeholder 3">
            <a:extLst>
              <a:ext uri="{FF2B5EF4-FFF2-40B4-BE49-F238E27FC236}">
                <a16:creationId xmlns:a16="http://schemas.microsoft.com/office/drawing/2014/main" id="{328F602C-7F98-4C02-99D4-ED65E00D66A4}"/>
              </a:ext>
            </a:extLst>
          </p:cNvPr>
          <p:cNvSpPr>
            <a:spLocks noGrp="1"/>
          </p:cNvSpPr>
          <p:nvPr>
            <p:ph type="sldNum" sz="quarter" idx="12"/>
          </p:nvPr>
        </p:nvSpPr>
        <p:spPr>
          <a:xfrm>
            <a:off x="8610600" y="6356350"/>
            <a:ext cx="2743200" cy="365125"/>
          </a:xfrm>
        </p:spPr>
        <p:txBody>
          <a:bodyPr/>
          <a:lstStyle/>
          <a:p>
            <a:fld id="{19B51A1E-902D-48AF-9020-955120F399B6}" type="slidenum">
              <a:rPr lang="en-ZA" smtClean="0"/>
              <a:pPr/>
              <a:t>3</a:t>
            </a:fld>
            <a:endParaRPr lang="en-ZA" dirty="0"/>
          </a:p>
        </p:txBody>
      </p:sp>
    </p:spTree>
    <p:extLst>
      <p:ext uri="{BB962C8B-B14F-4D97-AF65-F5344CB8AC3E}">
        <p14:creationId xmlns:p14="http://schemas.microsoft.com/office/powerpoint/2010/main" val="3157143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4812632" y="136525"/>
            <a:ext cx="5870608" cy="1082675"/>
          </a:xfrm>
        </p:spPr>
        <p:txBody>
          <a:bodyPr/>
          <a:lstStyle/>
          <a:p>
            <a:r>
              <a:rPr lang="en-US" dirty="0"/>
              <a:t>Origins</a:t>
            </a:r>
            <a:endParaRPr lang="en-ZA" dirty="0"/>
          </a:p>
        </p:txBody>
      </p:sp>
      <p:sp>
        <p:nvSpPr>
          <p:cNvPr id="3" name="Subtitle 2">
            <a:extLst>
              <a:ext uri="{FF2B5EF4-FFF2-40B4-BE49-F238E27FC236}">
                <a16:creationId xmlns:a16="http://schemas.microsoft.com/office/drawing/2014/main" id="{35E3EA69-4E0E-41BD-8095-A124225A2647}"/>
              </a:ext>
            </a:extLst>
          </p:cNvPr>
          <p:cNvSpPr>
            <a:spLocks noGrp="1"/>
          </p:cNvSpPr>
          <p:nvPr>
            <p:ph idx="1"/>
          </p:nvPr>
        </p:nvSpPr>
        <p:spPr>
          <a:xfrm>
            <a:off x="4708357" y="1556085"/>
            <a:ext cx="6729664" cy="4555156"/>
          </a:xfrm>
        </p:spPr>
        <p:txBody>
          <a:bodyPr vert="horz" lIns="91440" tIns="45720" rIns="91440" bIns="45720" rtlCol="0" anchor="t">
            <a:normAutofit lnSpcReduction="10000"/>
          </a:bodyPr>
          <a:lstStyle/>
          <a:p>
            <a:r>
              <a:rPr lang="en-US" sz="1800" dirty="0"/>
              <a:t>The U.S. District Court, District of Colorado’s Civil Pro Bono Panel is the offspring of the U.S. District Court's 2011 Strategic Planning Conference under then-Chief Judge Wiley Y. Daniel. </a:t>
            </a:r>
          </a:p>
          <a:p>
            <a:r>
              <a:rPr lang="en-US" sz="1800" dirty="0"/>
              <a:t>Chief Judge Richard P. Matsch spearheaded in 1997 the creation of a federal court practice organization - led by Colorado law firms - dedicated to enhancing advocacy skills, professionalism and the integrity of the federal judicial system. The federal practice organization, the Faculty of Federal Advocates, that same year sponsored the Counsel/Co-Counsel Program to assist pro se parties in federal district court.</a:t>
            </a:r>
          </a:p>
          <a:p>
            <a:r>
              <a:rPr lang="en-US" sz="1800" dirty="0"/>
              <a:t> The majority of cases that require pro bono representation has always been prisoner civil rights cases.  This was true with the Faculty of Federal Advocates’ Counsel/Co-counsel program, the predecessor to the Panel program, and continues to this day, with approximately 70 percent of pro bono appointments made with prisoner civil rights matters under 42 U.S.C. § 1983.</a:t>
            </a:r>
          </a:p>
          <a:p>
            <a:endParaRPr lang="en-US" dirty="0"/>
          </a:p>
        </p:txBody>
      </p:sp>
      <p:sp>
        <p:nvSpPr>
          <p:cNvPr id="11" name="Date Placeholder 10">
            <a:extLst>
              <a:ext uri="{FF2B5EF4-FFF2-40B4-BE49-F238E27FC236}">
                <a16:creationId xmlns:a16="http://schemas.microsoft.com/office/drawing/2014/main" id="{5837F6CC-F87E-4BF6-9EFE-DA537BAB6BE0}"/>
              </a:ext>
            </a:extLst>
          </p:cNvPr>
          <p:cNvSpPr>
            <a:spLocks noGrp="1"/>
          </p:cNvSpPr>
          <p:nvPr>
            <p:ph type="dt" sz="half" idx="10"/>
          </p:nvPr>
        </p:nvSpPr>
        <p:spPr/>
        <p:txBody>
          <a:bodyPr/>
          <a:lstStyle/>
          <a:p>
            <a:r>
              <a:rPr lang="en-US" dirty="0"/>
              <a:t>Dec. 9, 2022</a:t>
            </a:r>
          </a:p>
          <a:p>
            <a:endParaRPr lang="en-US" dirty="0"/>
          </a:p>
        </p:txBody>
      </p:sp>
      <p:sp>
        <p:nvSpPr>
          <p:cNvPr id="12" name="Footer Placeholder 11">
            <a:extLst>
              <a:ext uri="{FF2B5EF4-FFF2-40B4-BE49-F238E27FC236}">
                <a16:creationId xmlns:a16="http://schemas.microsoft.com/office/drawing/2014/main" id="{E80EA4A2-4719-41C0-949E-AF9166CAEB49}"/>
              </a:ext>
            </a:extLst>
          </p:cNvPr>
          <p:cNvSpPr>
            <a:spLocks noGrp="1"/>
          </p:cNvSpPr>
          <p:nvPr>
            <p:ph type="ftr" sz="quarter" idx="11"/>
          </p:nvPr>
        </p:nvSpPr>
        <p:spPr/>
        <p:txBody>
          <a:bodyPr/>
          <a:lstStyle/>
          <a:p>
            <a:r>
              <a:rPr lang="en-US" dirty="0"/>
              <a:t>Civil Pro Bono  Panel Appointment Procedures</a:t>
            </a:r>
          </a:p>
        </p:txBody>
      </p:sp>
      <p:sp>
        <p:nvSpPr>
          <p:cNvPr id="13" name="Slide Number Placeholder 12">
            <a:extLst>
              <a:ext uri="{FF2B5EF4-FFF2-40B4-BE49-F238E27FC236}">
                <a16:creationId xmlns:a16="http://schemas.microsoft.com/office/drawing/2014/main" id="{E97A1D68-0269-4F8D-8A4E-B8D9753C7D5A}"/>
              </a:ext>
            </a:extLst>
          </p:cNvPr>
          <p:cNvSpPr>
            <a:spLocks noGrp="1"/>
          </p:cNvSpPr>
          <p:nvPr>
            <p:ph type="sldNum" sz="quarter" idx="12"/>
          </p:nvPr>
        </p:nvSpPr>
        <p:spPr/>
        <p:txBody>
          <a:bodyPr/>
          <a:lstStyle/>
          <a:p>
            <a:fld id="{B5CEABB6-07DC-46E8-9B57-56EC44A396E5}" type="slidenum">
              <a:rPr lang="en-US" smtClean="0"/>
              <a:pPr/>
              <a:t>4</a:t>
            </a:fld>
            <a:endParaRPr lang="en-US" dirty="0"/>
          </a:p>
        </p:txBody>
      </p:sp>
      <p:pic>
        <p:nvPicPr>
          <p:cNvPr id="6" name="Picture 5">
            <a:extLst>
              <a:ext uri="{FF2B5EF4-FFF2-40B4-BE49-F238E27FC236}">
                <a16:creationId xmlns:a16="http://schemas.microsoft.com/office/drawing/2014/main" id="{4D100C40-CC6E-35E0-DED2-5842E0126B9B}"/>
              </a:ext>
            </a:extLst>
          </p:cNvPr>
          <p:cNvPicPr>
            <a:picLocks noChangeAspect="1"/>
          </p:cNvPicPr>
          <p:nvPr/>
        </p:nvPicPr>
        <p:blipFill>
          <a:blip r:embed="rId2"/>
          <a:stretch>
            <a:fillRect/>
          </a:stretch>
        </p:blipFill>
        <p:spPr>
          <a:xfrm>
            <a:off x="361950" y="3657599"/>
            <a:ext cx="3028950" cy="2453641"/>
          </a:xfrm>
          <a:prstGeom prst="rect">
            <a:avLst/>
          </a:prstGeom>
        </p:spPr>
      </p:pic>
      <p:pic>
        <p:nvPicPr>
          <p:cNvPr id="10" name="Picture 9">
            <a:extLst>
              <a:ext uri="{FF2B5EF4-FFF2-40B4-BE49-F238E27FC236}">
                <a16:creationId xmlns:a16="http://schemas.microsoft.com/office/drawing/2014/main" id="{29DF0306-7295-4AB6-1EC8-C3BA1F7FAE24}"/>
              </a:ext>
            </a:extLst>
          </p:cNvPr>
          <p:cNvPicPr>
            <a:picLocks noChangeAspect="1"/>
          </p:cNvPicPr>
          <p:nvPr/>
        </p:nvPicPr>
        <p:blipFill>
          <a:blip r:embed="rId3"/>
          <a:stretch>
            <a:fillRect/>
          </a:stretch>
        </p:blipFill>
        <p:spPr>
          <a:xfrm>
            <a:off x="361951" y="400050"/>
            <a:ext cx="3028950" cy="2876550"/>
          </a:xfrm>
          <a:prstGeom prst="rect">
            <a:avLst/>
          </a:prstGeom>
        </p:spPr>
      </p:pic>
    </p:spTree>
    <p:extLst>
      <p:ext uri="{BB962C8B-B14F-4D97-AF65-F5344CB8AC3E}">
        <p14:creationId xmlns:p14="http://schemas.microsoft.com/office/powerpoint/2010/main" val="3980871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3253740" y="589882"/>
            <a:ext cx="5684520" cy="1299410"/>
          </a:xfrm>
        </p:spPr>
        <p:txBody>
          <a:bodyPr>
            <a:normAutofit/>
          </a:bodyPr>
          <a:lstStyle/>
          <a:p>
            <a:r>
              <a:rPr lang="en-US" sz="2400" dirty="0"/>
              <a:t>Cases </a:t>
            </a:r>
            <a:r>
              <a:rPr lang="en-US" sz="2400" i="1" dirty="0"/>
              <a:t>Not</a:t>
            </a:r>
            <a:r>
              <a:rPr lang="en-US" sz="2400" dirty="0"/>
              <a:t> Subject to Appointment</a:t>
            </a:r>
          </a:p>
        </p:txBody>
      </p:sp>
      <p:sp>
        <p:nvSpPr>
          <p:cNvPr id="3" name="Subtitle 2">
            <a:extLst>
              <a:ext uri="{FF2B5EF4-FFF2-40B4-BE49-F238E27FC236}">
                <a16:creationId xmlns:a16="http://schemas.microsoft.com/office/drawing/2014/main" id="{35E3EA69-4E0E-41BD-8095-A124225A2647}"/>
              </a:ext>
            </a:extLst>
          </p:cNvPr>
          <p:cNvSpPr>
            <a:spLocks noGrp="1"/>
          </p:cNvSpPr>
          <p:nvPr>
            <p:ph idx="1"/>
          </p:nvPr>
        </p:nvSpPr>
        <p:spPr>
          <a:xfrm>
            <a:off x="2037347" y="2053389"/>
            <a:ext cx="8534400" cy="3745832"/>
          </a:xfrm>
        </p:spPr>
        <p:txBody>
          <a:bodyPr vert="horz" lIns="91440" tIns="45720" rIns="91440" bIns="45720" rtlCol="0" anchor="t">
            <a:noAutofit/>
          </a:bodyPr>
          <a:lstStyle/>
          <a:p>
            <a:pPr marL="342900" indent="-342900" algn="l">
              <a:buFont typeface="Arial" panose="020B0604020202020204" pitchFamily="34" charset="0"/>
              <a:buChar char="•"/>
            </a:pPr>
            <a:r>
              <a:rPr lang="en-US" sz="2000" dirty="0"/>
              <a:t>Habeas corpus cases under 28 U.S.C. §§ 2241, 2254 and 2255 are </a:t>
            </a:r>
            <a:r>
              <a:rPr lang="en-US" sz="2000" u="sng" dirty="0"/>
              <a:t>not</a:t>
            </a:r>
            <a:r>
              <a:rPr lang="en-US" sz="2000" dirty="0"/>
              <a:t> covered under the Civil Pro Bono Panel program; the Court has the authority to appoint paid counsel, using court funds, under the Criminal Justice Act in those cases.</a:t>
            </a:r>
          </a:p>
          <a:p>
            <a:pPr marL="342900" indent="-342900" algn="l">
              <a:buFont typeface="Arial" panose="020B0604020202020204" pitchFamily="34" charset="0"/>
              <a:buChar char="•"/>
            </a:pPr>
            <a:r>
              <a:rPr lang="en-US" sz="2000" dirty="0"/>
              <a:t>Criminal cases – again, the Court appoints defense lawyers who are paid a fee.</a:t>
            </a:r>
          </a:p>
          <a:p>
            <a:pPr marL="342900" indent="-342900" algn="l">
              <a:buFont typeface="Arial" panose="020B0604020202020204" pitchFamily="34" charset="0"/>
              <a:buChar char="•"/>
            </a:pPr>
            <a:r>
              <a:rPr lang="en-US" sz="2000" dirty="0"/>
              <a:t>Bankruptcy Court cases – the Faculty of Federal Advocates has a separate pro bono program (though occasionally bankruptcy appeals become available in the district court and the Civil Pro Bono Panel program).</a:t>
            </a:r>
          </a:p>
          <a:p>
            <a:pPr marL="342900" indent="-342900" algn="l">
              <a:buFont typeface="Arial" panose="020B0604020202020204" pitchFamily="34" charset="0"/>
              <a:buChar char="•"/>
            </a:pPr>
            <a:r>
              <a:rPr lang="en-US" sz="2000" dirty="0"/>
              <a:t>U.S. Tax Court cases, Immigration Court cases, etc. – only if matters are </a:t>
            </a:r>
            <a:r>
              <a:rPr lang="en-US" sz="2000" i="1" dirty="0"/>
              <a:t>filed</a:t>
            </a:r>
            <a:r>
              <a:rPr lang="en-US" sz="2000" dirty="0"/>
              <a:t> in the U.S. District Court, such as emergency immigration removal cases.</a:t>
            </a:r>
          </a:p>
        </p:txBody>
      </p:sp>
      <p:sp>
        <p:nvSpPr>
          <p:cNvPr id="11" name="Date Placeholder 10">
            <a:extLst>
              <a:ext uri="{FF2B5EF4-FFF2-40B4-BE49-F238E27FC236}">
                <a16:creationId xmlns:a16="http://schemas.microsoft.com/office/drawing/2014/main" id="{39DEAC25-4DF8-463C-83B2-7DBD27EBB3CD}"/>
              </a:ext>
            </a:extLst>
          </p:cNvPr>
          <p:cNvSpPr>
            <a:spLocks noGrp="1"/>
          </p:cNvSpPr>
          <p:nvPr>
            <p:ph type="dt" sz="half" idx="10"/>
          </p:nvPr>
        </p:nvSpPr>
        <p:spPr/>
        <p:txBody>
          <a:bodyPr/>
          <a:lstStyle/>
          <a:p>
            <a:r>
              <a:rPr lang="en-US" dirty="0"/>
              <a:t>Dec. 9, 2022</a:t>
            </a:r>
          </a:p>
          <a:p>
            <a:endParaRPr lang="en-US" dirty="0"/>
          </a:p>
        </p:txBody>
      </p:sp>
      <p:sp>
        <p:nvSpPr>
          <p:cNvPr id="5" name="Footer Placeholder 4">
            <a:extLst>
              <a:ext uri="{FF2B5EF4-FFF2-40B4-BE49-F238E27FC236}">
                <a16:creationId xmlns:a16="http://schemas.microsoft.com/office/drawing/2014/main" id="{AF29EA23-F34E-486A-B8B2-0C3019266975}"/>
              </a:ext>
            </a:extLst>
          </p:cNvPr>
          <p:cNvSpPr>
            <a:spLocks noGrp="1"/>
          </p:cNvSpPr>
          <p:nvPr>
            <p:ph type="ftr" sz="quarter" idx="11"/>
          </p:nvPr>
        </p:nvSpPr>
        <p:spPr>
          <a:xfrm>
            <a:off x="4038600" y="6356350"/>
            <a:ext cx="4114800" cy="365125"/>
          </a:xfrm>
        </p:spPr>
        <p:txBody>
          <a:bodyPr/>
          <a:lstStyle/>
          <a:p>
            <a:r>
              <a:rPr lang="en-US" dirty="0"/>
              <a:t>Civil Pro Bono  Panel Appointment Procedures</a:t>
            </a:r>
          </a:p>
        </p:txBody>
      </p:sp>
      <p:sp>
        <p:nvSpPr>
          <p:cNvPr id="4" name="Slide Number Placeholder 3">
            <a:extLst>
              <a:ext uri="{FF2B5EF4-FFF2-40B4-BE49-F238E27FC236}">
                <a16:creationId xmlns:a16="http://schemas.microsoft.com/office/drawing/2014/main" id="{328F602C-7F98-4C02-99D4-ED65E00D66A4}"/>
              </a:ext>
            </a:extLst>
          </p:cNvPr>
          <p:cNvSpPr>
            <a:spLocks noGrp="1"/>
          </p:cNvSpPr>
          <p:nvPr>
            <p:ph type="sldNum" sz="quarter" idx="12"/>
          </p:nvPr>
        </p:nvSpPr>
        <p:spPr>
          <a:xfrm>
            <a:off x="8610600" y="6356350"/>
            <a:ext cx="2743200" cy="365125"/>
          </a:xfrm>
        </p:spPr>
        <p:txBody>
          <a:bodyPr/>
          <a:lstStyle/>
          <a:p>
            <a:fld id="{19B51A1E-902D-48AF-9020-955120F399B6}" type="slidenum">
              <a:rPr lang="en-ZA" smtClean="0"/>
              <a:pPr/>
              <a:t>5</a:t>
            </a:fld>
            <a:endParaRPr lang="en-ZA" dirty="0"/>
          </a:p>
        </p:txBody>
      </p:sp>
    </p:spTree>
    <p:extLst>
      <p:ext uri="{BB962C8B-B14F-4D97-AF65-F5344CB8AC3E}">
        <p14:creationId xmlns:p14="http://schemas.microsoft.com/office/powerpoint/2010/main" val="2243494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1FE9-9059-4FE8-B4AC-9771F23A1B89}"/>
              </a:ext>
            </a:extLst>
          </p:cNvPr>
          <p:cNvSpPr>
            <a:spLocks noGrp="1"/>
          </p:cNvSpPr>
          <p:nvPr>
            <p:ph type="title"/>
          </p:nvPr>
        </p:nvSpPr>
        <p:spPr>
          <a:xfrm>
            <a:off x="838200" y="665747"/>
            <a:ext cx="10515600" cy="794085"/>
          </a:xfrm>
        </p:spPr>
        <p:txBody>
          <a:bodyPr>
            <a:normAutofit fontScale="90000"/>
          </a:bodyPr>
          <a:lstStyle/>
          <a:p>
            <a:r>
              <a:rPr lang="en-US" dirty="0"/>
              <a:t>Local Attorney Rule 15</a:t>
            </a:r>
            <a:br>
              <a:rPr lang="en-US" dirty="0"/>
            </a:br>
            <a:endParaRPr lang="en-US" dirty="0"/>
          </a:p>
        </p:txBody>
      </p:sp>
      <p:sp>
        <p:nvSpPr>
          <p:cNvPr id="3" name="Content Placeholder 2">
            <a:extLst>
              <a:ext uri="{FF2B5EF4-FFF2-40B4-BE49-F238E27FC236}">
                <a16:creationId xmlns:a16="http://schemas.microsoft.com/office/drawing/2014/main" id="{D4A2EB3F-4D60-451F-8F45-7D6654D2FCD9}"/>
              </a:ext>
            </a:extLst>
          </p:cNvPr>
          <p:cNvSpPr>
            <a:spLocks noGrp="1"/>
          </p:cNvSpPr>
          <p:nvPr>
            <p:ph type="body" sz="quarter" idx="33"/>
          </p:nvPr>
        </p:nvSpPr>
        <p:spPr>
          <a:xfrm>
            <a:off x="420407" y="2109537"/>
            <a:ext cx="2595509" cy="4246813"/>
          </a:xfrm>
        </p:spPr>
        <p:txBody>
          <a:bodyPr vert="horz" lIns="91440" tIns="45720" rIns="91440" bIns="45720" rtlCol="0" anchor="t">
            <a:noAutofit/>
          </a:bodyPr>
          <a:lstStyle/>
          <a:p>
            <a:pPr algn="l"/>
            <a:r>
              <a:rPr lang="en-US" sz="900" b="1" dirty="0"/>
              <a:t>Prerogatives of judicial officers.</a:t>
            </a:r>
          </a:p>
          <a:p>
            <a:pPr algn="l"/>
            <a:r>
              <a:rPr lang="en-US" sz="900" dirty="0"/>
              <a:t>(A) A judicial officer to whom the civil action is assigned </a:t>
            </a:r>
            <a:r>
              <a:rPr lang="en-US" sz="900" dirty="0">
                <a:highlight>
                  <a:srgbClr val="FFFF00"/>
                </a:highlight>
              </a:rPr>
              <a:t>may on motion by an eligible, unrepresented party or on his or her own initiative enter an Appointment Order </a:t>
            </a:r>
            <a:r>
              <a:rPr lang="en-US" sz="900" dirty="0"/>
              <a:t>authorizing appointment of a member of the Panel to provide general or limited representation, directing the clerk to select an attorney with a relevant subject matter preference or expertise.</a:t>
            </a:r>
          </a:p>
          <a:p>
            <a:pPr algn="l"/>
            <a:r>
              <a:rPr lang="en-US" sz="900" dirty="0"/>
              <a:t>(B) In deciding whether to appoint counsel, the judicial officer should consider all relevant circumstances, including, but not limited to, the following:</a:t>
            </a:r>
          </a:p>
          <a:p>
            <a:pPr algn="l">
              <a:lnSpc>
                <a:spcPct val="100000"/>
              </a:lnSpc>
            </a:pPr>
            <a:r>
              <a:rPr lang="en-US" sz="900" dirty="0"/>
              <a:t>(i) the nature and complexity of the action;</a:t>
            </a:r>
          </a:p>
          <a:p>
            <a:pPr algn="l">
              <a:lnSpc>
                <a:spcPct val="100000"/>
              </a:lnSpc>
            </a:pPr>
            <a:r>
              <a:rPr lang="en-US" sz="900" dirty="0"/>
              <a:t>(ii) </a:t>
            </a:r>
            <a:r>
              <a:rPr lang="en-US" sz="900" dirty="0">
                <a:highlight>
                  <a:srgbClr val="FFFF00"/>
                </a:highlight>
              </a:rPr>
              <a:t>the potential merit of the claims or defenses of the unrepresented party</a:t>
            </a:r>
            <a:r>
              <a:rPr lang="en-US" sz="900" dirty="0"/>
              <a:t>;</a:t>
            </a:r>
          </a:p>
          <a:p>
            <a:pPr algn="l">
              <a:lnSpc>
                <a:spcPct val="100000"/>
              </a:lnSpc>
            </a:pPr>
            <a:r>
              <a:rPr lang="en-US" sz="900" dirty="0"/>
              <a:t>(iii) the demonstrated inability of the unrepresented party to retain an attorney by other means; and</a:t>
            </a:r>
          </a:p>
          <a:p>
            <a:pPr algn="l">
              <a:lnSpc>
                <a:spcPct val="100000"/>
              </a:lnSpc>
            </a:pPr>
            <a:r>
              <a:rPr lang="en-US" sz="900" dirty="0"/>
              <a:t>(iv) the degree to which the interests of justice, including the benefits to the court, will be served by appointment of counsel.</a:t>
            </a:r>
          </a:p>
        </p:txBody>
      </p:sp>
      <p:sp>
        <p:nvSpPr>
          <p:cNvPr id="5" name="Text Placeholder 4">
            <a:extLst>
              <a:ext uri="{FF2B5EF4-FFF2-40B4-BE49-F238E27FC236}">
                <a16:creationId xmlns:a16="http://schemas.microsoft.com/office/drawing/2014/main" id="{A2868A8F-3F5D-4735-81EF-8632381CD85B}"/>
              </a:ext>
            </a:extLst>
          </p:cNvPr>
          <p:cNvSpPr>
            <a:spLocks noGrp="1"/>
          </p:cNvSpPr>
          <p:nvPr>
            <p:ph type="body" sz="quarter" idx="35"/>
          </p:nvPr>
        </p:nvSpPr>
        <p:spPr>
          <a:xfrm>
            <a:off x="3015916" y="2109537"/>
            <a:ext cx="3032298" cy="4323347"/>
          </a:xfrm>
        </p:spPr>
        <p:txBody>
          <a:bodyPr>
            <a:normAutofit lnSpcReduction="10000"/>
          </a:bodyPr>
          <a:lstStyle/>
          <a:p>
            <a:pPr algn="l"/>
            <a:r>
              <a:rPr lang="en-US" sz="900" b="1" dirty="0"/>
              <a:t>Duties of the clerk.</a:t>
            </a:r>
          </a:p>
          <a:p>
            <a:pPr algn="l"/>
            <a:r>
              <a:rPr lang="en-US" sz="800" dirty="0"/>
              <a:t>(A) No later than 14 days after the filing of an Appointment Order, the clerk shall select a member of the Panel to represent the</a:t>
            </a:r>
          </a:p>
          <a:p>
            <a:pPr algn="l"/>
            <a:r>
              <a:rPr lang="en-US" sz="800" dirty="0"/>
              <a:t>unrepresented party using an automated, random selection process.</a:t>
            </a:r>
          </a:p>
          <a:p>
            <a:pPr algn="l"/>
            <a:r>
              <a:rPr lang="en-US" sz="800" dirty="0"/>
              <a:t>(B) In making the selection, the clerk shall consider the following:</a:t>
            </a:r>
          </a:p>
          <a:p>
            <a:pPr algn="l"/>
            <a:r>
              <a:rPr lang="en-US" sz="800" dirty="0"/>
              <a:t>(i) the existence of counsel who is willing to accept appointment who is already representing the unrepresented party in another action in this court;</a:t>
            </a:r>
          </a:p>
          <a:p>
            <a:pPr algn="l"/>
            <a:r>
              <a:rPr lang="en-US" sz="800" dirty="0"/>
              <a:t>(ii) </a:t>
            </a:r>
            <a:r>
              <a:rPr lang="en-US" sz="800" dirty="0">
                <a:highlight>
                  <a:srgbClr val="FFFF00"/>
                </a:highlight>
              </a:rPr>
              <a:t>the relevant preference and expertise of the members of the Panel</a:t>
            </a:r>
            <a:r>
              <a:rPr lang="en-US" sz="800" dirty="0"/>
              <a:t>; and</a:t>
            </a:r>
          </a:p>
          <a:p>
            <a:pPr algn="l"/>
            <a:r>
              <a:rPr lang="en-US" sz="800" dirty="0"/>
              <a:t>(iii) the equitable distribution of appointments among the members of the Panel, with preference given to counsel already representing the unrepresented party in another action in this court.</a:t>
            </a:r>
          </a:p>
          <a:p>
            <a:pPr algn="l"/>
            <a:r>
              <a:rPr lang="en-US" sz="800" dirty="0"/>
              <a:t>(C) </a:t>
            </a:r>
            <a:r>
              <a:rPr lang="en-US" sz="800" dirty="0">
                <a:highlight>
                  <a:srgbClr val="FFFF00"/>
                </a:highlight>
              </a:rPr>
              <a:t>On selection of a member of the Panel, the clerk shall contact the member and provide relevant, case-specific documents, e.g., complaint, answer, pending motions, etc. For a law firm, clinic, or non-profit legal organization, the Panel Liaison shall select and maintain assignment of eligible counsel. No later than five days after contact, the member shall notify the clerk whether the member is available for appointment.</a:t>
            </a:r>
          </a:p>
          <a:p>
            <a:pPr algn="l"/>
            <a:r>
              <a:rPr lang="en-US" sz="800" dirty="0"/>
              <a:t>(D) On receipt of notice of availability for and acceptance of appointment from the member of the Panel, the clerk shall file a </a:t>
            </a:r>
            <a:r>
              <a:rPr lang="en-US" sz="800" dirty="0">
                <a:highlight>
                  <a:srgbClr val="FFFF00"/>
                </a:highlight>
              </a:rPr>
              <a:t>Notice of Appointment </a:t>
            </a:r>
            <a:r>
              <a:rPr lang="en-US" sz="800" dirty="0"/>
              <a:t>and shall serve the unrepresented party with the Appointment Order, the Notice of Appointment, and this rule.</a:t>
            </a:r>
          </a:p>
          <a:p>
            <a:pPr algn="l"/>
            <a:r>
              <a:rPr lang="en-US" sz="800" dirty="0"/>
              <a:t>(E) If </a:t>
            </a:r>
            <a:r>
              <a:rPr lang="en-US" sz="800" dirty="0">
                <a:highlight>
                  <a:srgbClr val="FFFF00"/>
                </a:highlight>
              </a:rPr>
              <a:t>after four attempts</a:t>
            </a:r>
            <a:r>
              <a:rPr lang="en-US" sz="800" dirty="0"/>
              <a:t>, the clerk is unable to select a member of the Panel who is available and willing to accept appointment, the clerk shall notify the judicial officer who entered the Appointment Order of the unavailability of counsel.</a:t>
            </a:r>
          </a:p>
        </p:txBody>
      </p:sp>
      <p:sp>
        <p:nvSpPr>
          <p:cNvPr id="7" name="Text Placeholder 6">
            <a:extLst>
              <a:ext uri="{FF2B5EF4-FFF2-40B4-BE49-F238E27FC236}">
                <a16:creationId xmlns:a16="http://schemas.microsoft.com/office/drawing/2014/main" id="{A170FED1-1256-4843-8D82-E992E4EFD129}"/>
              </a:ext>
            </a:extLst>
          </p:cNvPr>
          <p:cNvSpPr>
            <a:spLocks noGrp="1"/>
          </p:cNvSpPr>
          <p:nvPr>
            <p:ph type="body" sz="quarter" idx="37"/>
          </p:nvPr>
        </p:nvSpPr>
        <p:spPr>
          <a:xfrm>
            <a:off x="6176909" y="2109538"/>
            <a:ext cx="2677098" cy="4246812"/>
          </a:xfrm>
        </p:spPr>
        <p:txBody>
          <a:bodyPr>
            <a:normAutofit lnSpcReduction="10000"/>
          </a:bodyPr>
          <a:lstStyle/>
          <a:p>
            <a:pPr algn="l"/>
            <a:r>
              <a:rPr lang="en-US" sz="900" b="1" dirty="0"/>
              <a:t>Duties of Court-Appointed Counsel.</a:t>
            </a:r>
          </a:p>
          <a:p>
            <a:pPr algn="l"/>
            <a:r>
              <a:rPr lang="en-US" sz="900" dirty="0"/>
              <a:t>(1) On receipt of the Notice of Appointment, the </a:t>
            </a:r>
            <a:r>
              <a:rPr lang="en-US" sz="900" dirty="0">
                <a:highlight>
                  <a:srgbClr val="FFFF00"/>
                </a:highlight>
              </a:rPr>
              <a:t>attorney shall communicate promptly with the unrepresented party </a:t>
            </a:r>
            <a:r>
              <a:rPr lang="en-US" sz="900" dirty="0"/>
              <a:t>to determine whether any actual or potential conflict of interest exists and whether the action can be resolved more appropriately in another forum or by other means.</a:t>
            </a:r>
          </a:p>
          <a:p>
            <a:pPr algn="l"/>
            <a:r>
              <a:rPr lang="en-US" sz="900" dirty="0"/>
              <a:t>(2) Unless ordered otherwise, no later than </a:t>
            </a:r>
            <a:r>
              <a:rPr lang="en-US" sz="900" dirty="0">
                <a:highlight>
                  <a:srgbClr val="FFFF00"/>
                </a:highlight>
              </a:rPr>
              <a:t>30 days </a:t>
            </a:r>
            <a:r>
              <a:rPr lang="en-US" sz="900" dirty="0"/>
              <a:t>after receipt of the Notice of Appointment, the attorney shall file:</a:t>
            </a:r>
          </a:p>
          <a:p>
            <a:pPr algn="l"/>
            <a:r>
              <a:rPr lang="en-US" sz="900" dirty="0"/>
              <a:t>(A) an Entry of Appearance under D.C.COLO.LAttyR 5(a); or</a:t>
            </a:r>
          </a:p>
          <a:p>
            <a:pPr algn="l"/>
            <a:r>
              <a:rPr lang="en-US" sz="900" dirty="0"/>
              <a:t>(B) a Notice Declining Appointment stating good cause for declining the appointment. </a:t>
            </a:r>
          </a:p>
          <a:p>
            <a:pPr algn="l"/>
            <a:r>
              <a:rPr lang="en-US" sz="900" dirty="0"/>
              <a:t>(3) The appointment of pro bono counsel in the designated civil action </a:t>
            </a:r>
            <a:r>
              <a:rPr lang="en-US" sz="900" dirty="0">
                <a:highlight>
                  <a:srgbClr val="FFFF00"/>
                </a:highlight>
              </a:rPr>
              <a:t>does not extend to an appeal after final judgment</a:t>
            </a:r>
            <a:r>
              <a:rPr lang="en-US" sz="900" dirty="0"/>
              <a:t> or in any other civil action.</a:t>
            </a:r>
          </a:p>
          <a:p>
            <a:pPr algn="l"/>
            <a:r>
              <a:rPr lang="en-US" sz="900" dirty="0"/>
              <a:t>(4) An attorney appointed under this rule shall represent the unrepresented party from the date of the Entry of Appearance until (A) the court permits the attorney to withdraw;</a:t>
            </a:r>
          </a:p>
          <a:p>
            <a:pPr algn="l"/>
            <a:r>
              <a:rPr lang="en-US" sz="900" dirty="0"/>
              <a:t>(B) the case is dismissed;</a:t>
            </a:r>
          </a:p>
          <a:p>
            <a:pPr algn="l"/>
            <a:r>
              <a:rPr lang="en-US" sz="900" dirty="0"/>
              <a:t>(C) the case is transferred to another district or remanded to state court; or</a:t>
            </a:r>
          </a:p>
          <a:p>
            <a:pPr algn="l"/>
            <a:r>
              <a:rPr lang="en-US" sz="900" dirty="0"/>
              <a:t>(D) final judgment is entered.</a:t>
            </a:r>
          </a:p>
        </p:txBody>
      </p:sp>
      <p:sp>
        <p:nvSpPr>
          <p:cNvPr id="113" name="Date Placeholder 112">
            <a:extLst>
              <a:ext uri="{FF2B5EF4-FFF2-40B4-BE49-F238E27FC236}">
                <a16:creationId xmlns:a16="http://schemas.microsoft.com/office/drawing/2014/main" id="{7E8EF87C-1B5A-4A25-A610-FF5D18E265DE}"/>
              </a:ext>
            </a:extLst>
          </p:cNvPr>
          <p:cNvSpPr>
            <a:spLocks noGrp="1"/>
          </p:cNvSpPr>
          <p:nvPr>
            <p:ph type="dt" sz="half" idx="10"/>
          </p:nvPr>
        </p:nvSpPr>
        <p:spPr/>
        <p:txBody>
          <a:bodyPr/>
          <a:lstStyle/>
          <a:p>
            <a:r>
              <a:rPr lang="en-US" dirty="0"/>
              <a:t>Dec. 9, 2022</a:t>
            </a:r>
          </a:p>
          <a:p>
            <a:endParaRPr lang="en-US" dirty="0"/>
          </a:p>
        </p:txBody>
      </p:sp>
      <p:sp>
        <p:nvSpPr>
          <p:cNvPr id="114" name="Footer Placeholder 113">
            <a:extLst>
              <a:ext uri="{FF2B5EF4-FFF2-40B4-BE49-F238E27FC236}">
                <a16:creationId xmlns:a16="http://schemas.microsoft.com/office/drawing/2014/main" id="{E1B2A7C1-7EE4-45F0-B54C-188E1133A98A}"/>
              </a:ext>
            </a:extLst>
          </p:cNvPr>
          <p:cNvSpPr>
            <a:spLocks noGrp="1"/>
          </p:cNvSpPr>
          <p:nvPr>
            <p:ph type="ftr" sz="quarter" idx="11"/>
          </p:nvPr>
        </p:nvSpPr>
        <p:spPr/>
        <p:txBody>
          <a:bodyPr/>
          <a:lstStyle/>
          <a:p>
            <a:r>
              <a:rPr lang="en-US" dirty="0"/>
              <a:t>Civil Pro Bono  Panel Appointment Procedures</a:t>
            </a:r>
          </a:p>
        </p:txBody>
      </p:sp>
      <p:sp>
        <p:nvSpPr>
          <p:cNvPr id="115" name="Slide Number Placeholder 114">
            <a:extLst>
              <a:ext uri="{FF2B5EF4-FFF2-40B4-BE49-F238E27FC236}">
                <a16:creationId xmlns:a16="http://schemas.microsoft.com/office/drawing/2014/main" id="{47C21FD0-6144-422A-9727-F3249A6B5540}"/>
              </a:ext>
            </a:extLst>
          </p:cNvPr>
          <p:cNvSpPr>
            <a:spLocks noGrp="1"/>
          </p:cNvSpPr>
          <p:nvPr>
            <p:ph type="sldNum" sz="quarter" idx="12"/>
          </p:nvPr>
        </p:nvSpPr>
        <p:spPr/>
        <p:txBody>
          <a:bodyPr/>
          <a:lstStyle/>
          <a:p>
            <a:fld id="{B5CEABB6-07DC-46E8-9B57-56EC44A396E5}" type="slidenum">
              <a:rPr lang="en-US" smtClean="0"/>
              <a:pPr/>
              <a:t>6</a:t>
            </a:fld>
            <a:endParaRPr lang="en-US" dirty="0"/>
          </a:p>
        </p:txBody>
      </p:sp>
      <p:sp>
        <p:nvSpPr>
          <p:cNvPr id="14" name="Text Placeholder 13">
            <a:extLst>
              <a:ext uri="{FF2B5EF4-FFF2-40B4-BE49-F238E27FC236}">
                <a16:creationId xmlns:a16="http://schemas.microsoft.com/office/drawing/2014/main" id="{0FF82523-38A6-28FC-1925-518A444DC5CA}"/>
              </a:ext>
            </a:extLst>
          </p:cNvPr>
          <p:cNvSpPr>
            <a:spLocks noGrp="1"/>
          </p:cNvSpPr>
          <p:nvPr>
            <p:ph type="body" sz="quarter" idx="45"/>
          </p:nvPr>
        </p:nvSpPr>
        <p:spPr>
          <a:xfrm>
            <a:off x="9512967" y="2109538"/>
            <a:ext cx="2258625" cy="4246812"/>
          </a:xfrm>
        </p:spPr>
        <p:txBody>
          <a:bodyPr>
            <a:normAutofit/>
          </a:bodyPr>
          <a:lstStyle/>
          <a:p>
            <a:pPr algn="l"/>
            <a:r>
              <a:rPr lang="en-US" sz="900" b="1" dirty="0"/>
              <a:t>Reimbursement of Litigation Expenses from the Reimbursement Fund.</a:t>
            </a:r>
          </a:p>
          <a:p>
            <a:pPr algn="l"/>
            <a:r>
              <a:rPr lang="en-US" sz="900" dirty="0"/>
              <a:t>(1) A member of the Panel providing representation to an unrepresented party may apply to the FFA for reimbursement of litigation expenses.</a:t>
            </a:r>
          </a:p>
          <a:p>
            <a:pPr algn="l"/>
            <a:r>
              <a:rPr lang="en-US" sz="900" dirty="0"/>
              <a:t>(2) The FFA shall have exclusive, final, non-appealable authority over the funds available to it for reimbursement of litigation expenses and the </a:t>
            </a:r>
            <a:r>
              <a:rPr lang="en-US" sz="900" dirty="0">
                <a:highlight>
                  <a:srgbClr val="FFFF00"/>
                </a:highlight>
              </a:rPr>
              <a:t>reimbursement of litigation expenses incurred by a member of the Panel </a:t>
            </a:r>
            <a:r>
              <a:rPr lang="en-US" sz="900" dirty="0"/>
              <a:t>in the representation of an unrepresented party.</a:t>
            </a:r>
          </a:p>
          <a:p>
            <a:pPr algn="l"/>
            <a:r>
              <a:rPr lang="en-US" sz="900" dirty="0"/>
              <a:t>(3) The court periodically shall determine the contribution, if any, to the reimbursement fund.</a:t>
            </a:r>
          </a:p>
        </p:txBody>
      </p:sp>
      <p:pic>
        <p:nvPicPr>
          <p:cNvPr id="20" name="Picture 19">
            <a:extLst>
              <a:ext uri="{FF2B5EF4-FFF2-40B4-BE49-F238E27FC236}">
                <a16:creationId xmlns:a16="http://schemas.microsoft.com/office/drawing/2014/main" id="{00D31C38-832A-2F83-A55C-A695E04F0B48}"/>
              </a:ext>
            </a:extLst>
          </p:cNvPr>
          <p:cNvPicPr>
            <a:picLocks noChangeAspect="1"/>
          </p:cNvPicPr>
          <p:nvPr/>
        </p:nvPicPr>
        <p:blipFill>
          <a:blip r:embed="rId2"/>
          <a:stretch>
            <a:fillRect/>
          </a:stretch>
        </p:blipFill>
        <p:spPr>
          <a:xfrm>
            <a:off x="3581400" y="1217279"/>
            <a:ext cx="5143500" cy="773697"/>
          </a:xfrm>
          <a:prstGeom prst="rect">
            <a:avLst/>
          </a:prstGeom>
        </p:spPr>
      </p:pic>
    </p:spTree>
    <p:extLst>
      <p:ext uri="{BB962C8B-B14F-4D97-AF65-F5344CB8AC3E}">
        <p14:creationId xmlns:p14="http://schemas.microsoft.com/office/powerpoint/2010/main" val="1593920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31FE9-9059-4FE8-B4AC-9771F23A1B89}"/>
              </a:ext>
            </a:extLst>
          </p:cNvPr>
          <p:cNvSpPr>
            <a:spLocks noGrp="1"/>
          </p:cNvSpPr>
          <p:nvPr>
            <p:ph type="title"/>
          </p:nvPr>
        </p:nvSpPr>
        <p:spPr>
          <a:xfrm>
            <a:off x="838200" y="665747"/>
            <a:ext cx="10515600" cy="794085"/>
          </a:xfrm>
        </p:spPr>
        <p:txBody>
          <a:bodyPr>
            <a:normAutofit fontScale="90000"/>
          </a:bodyPr>
          <a:lstStyle/>
          <a:p>
            <a:r>
              <a:rPr lang="en-US" dirty="0"/>
              <a:t>Local Attorney Rule 15</a:t>
            </a:r>
            <a:br>
              <a:rPr lang="en-US" dirty="0"/>
            </a:br>
            <a:endParaRPr lang="en-US" dirty="0"/>
          </a:p>
        </p:txBody>
      </p:sp>
      <p:sp>
        <p:nvSpPr>
          <p:cNvPr id="3" name="Content Placeholder 2">
            <a:extLst>
              <a:ext uri="{FF2B5EF4-FFF2-40B4-BE49-F238E27FC236}">
                <a16:creationId xmlns:a16="http://schemas.microsoft.com/office/drawing/2014/main" id="{D4A2EB3F-4D60-451F-8F45-7D6654D2FCD9}"/>
              </a:ext>
            </a:extLst>
          </p:cNvPr>
          <p:cNvSpPr>
            <a:spLocks noGrp="1"/>
          </p:cNvSpPr>
          <p:nvPr>
            <p:ph type="body" sz="quarter" idx="33"/>
          </p:nvPr>
        </p:nvSpPr>
        <p:spPr>
          <a:xfrm>
            <a:off x="420407" y="2109537"/>
            <a:ext cx="2595509" cy="4246813"/>
          </a:xfrm>
        </p:spPr>
        <p:txBody>
          <a:bodyPr vert="horz" lIns="91440" tIns="45720" rIns="91440" bIns="45720" rtlCol="0" anchor="t">
            <a:noAutofit/>
          </a:bodyPr>
          <a:lstStyle/>
          <a:p>
            <a:pPr algn="l"/>
            <a:r>
              <a:rPr lang="en-US" sz="900" b="1" dirty="0"/>
              <a:t>Prerogatives of judicial officers.</a:t>
            </a:r>
          </a:p>
          <a:p>
            <a:pPr algn="l"/>
            <a:endParaRPr lang="en-US" sz="900" b="1" dirty="0"/>
          </a:p>
          <a:p>
            <a:pPr algn="l"/>
            <a:r>
              <a:rPr lang="en-US" sz="1400" b="1" dirty="0"/>
              <a:t>The Court appoints counsel based on the merits of the case, and </a:t>
            </a:r>
            <a:r>
              <a:rPr lang="en-US" sz="1400" b="1" u="sng" dirty="0"/>
              <a:t>after</a:t>
            </a:r>
            <a:r>
              <a:rPr lang="en-US" sz="1400" b="1" dirty="0"/>
              <a:t> the case has been screened for exhaustion of remedies and any jurisdictional defects.</a:t>
            </a:r>
            <a:endParaRPr lang="en-US" sz="1400" dirty="0"/>
          </a:p>
        </p:txBody>
      </p:sp>
      <p:sp>
        <p:nvSpPr>
          <p:cNvPr id="5" name="Text Placeholder 4">
            <a:extLst>
              <a:ext uri="{FF2B5EF4-FFF2-40B4-BE49-F238E27FC236}">
                <a16:creationId xmlns:a16="http://schemas.microsoft.com/office/drawing/2014/main" id="{A2868A8F-3F5D-4735-81EF-8632381CD85B}"/>
              </a:ext>
            </a:extLst>
          </p:cNvPr>
          <p:cNvSpPr>
            <a:spLocks noGrp="1"/>
          </p:cNvSpPr>
          <p:nvPr>
            <p:ph type="body" sz="quarter" idx="35"/>
          </p:nvPr>
        </p:nvSpPr>
        <p:spPr>
          <a:xfrm>
            <a:off x="2911642" y="2109537"/>
            <a:ext cx="3136572" cy="4323347"/>
          </a:xfrm>
        </p:spPr>
        <p:txBody>
          <a:bodyPr>
            <a:normAutofit/>
          </a:bodyPr>
          <a:lstStyle/>
          <a:p>
            <a:pPr algn="l"/>
            <a:r>
              <a:rPr lang="en-US" sz="1000" b="1" dirty="0"/>
              <a:t>Duties of the clerk.</a:t>
            </a:r>
          </a:p>
          <a:p>
            <a:pPr algn="l"/>
            <a:endParaRPr lang="en-US" sz="900" b="1" dirty="0"/>
          </a:p>
          <a:p>
            <a:pPr algn="l"/>
            <a:r>
              <a:rPr lang="en-US" sz="1400" b="1" dirty="0"/>
              <a:t>The clerk contacts you, as a Pro Bono Panel member, based on what types of cases you prefer.</a:t>
            </a:r>
          </a:p>
          <a:p>
            <a:pPr algn="l"/>
            <a:r>
              <a:rPr lang="en-US" sz="1400" b="1" dirty="0"/>
              <a:t>[If you did not indicate that you’d accept a prison litigation case, you still can – just e-mail us: </a:t>
            </a:r>
          </a:p>
          <a:p>
            <a:pPr algn="l"/>
            <a:r>
              <a:rPr lang="en-US" sz="1200" b="1" dirty="0"/>
              <a:t>COD_AttorneyServices@cod.uscourts.gov] </a:t>
            </a:r>
          </a:p>
          <a:p>
            <a:pPr algn="l"/>
            <a:endParaRPr lang="en-US" sz="1200" b="1" dirty="0"/>
          </a:p>
          <a:p>
            <a:pPr algn="l"/>
            <a:r>
              <a:rPr lang="en-US" sz="1200" b="1" dirty="0"/>
              <a:t>When the clerk contacts you (by e-mail), you’re provided a case summary, important deadlines, a list of the parties in the case, and other important information.</a:t>
            </a:r>
          </a:p>
          <a:p>
            <a:pPr algn="l"/>
            <a:r>
              <a:rPr lang="en-US" sz="1200" b="1" dirty="0"/>
              <a:t>Per the rule, you have five days to preliminarily review the case, and to respond that you’re interested, or not available.</a:t>
            </a:r>
          </a:p>
        </p:txBody>
      </p:sp>
      <p:sp>
        <p:nvSpPr>
          <p:cNvPr id="7" name="Text Placeholder 6">
            <a:extLst>
              <a:ext uri="{FF2B5EF4-FFF2-40B4-BE49-F238E27FC236}">
                <a16:creationId xmlns:a16="http://schemas.microsoft.com/office/drawing/2014/main" id="{A170FED1-1256-4843-8D82-E992E4EFD129}"/>
              </a:ext>
            </a:extLst>
          </p:cNvPr>
          <p:cNvSpPr>
            <a:spLocks noGrp="1"/>
          </p:cNvSpPr>
          <p:nvPr>
            <p:ph type="body" sz="quarter" idx="37"/>
          </p:nvPr>
        </p:nvSpPr>
        <p:spPr>
          <a:xfrm>
            <a:off x="6176909" y="2109538"/>
            <a:ext cx="2677098" cy="4246812"/>
          </a:xfrm>
        </p:spPr>
        <p:txBody>
          <a:bodyPr>
            <a:normAutofit/>
          </a:bodyPr>
          <a:lstStyle/>
          <a:p>
            <a:pPr algn="l"/>
            <a:r>
              <a:rPr lang="en-US" sz="900" b="1" dirty="0"/>
              <a:t>Duties of Court-Appointed Counsel.</a:t>
            </a:r>
          </a:p>
          <a:p>
            <a:pPr algn="l"/>
            <a:endParaRPr lang="en-US" sz="900" b="1" dirty="0"/>
          </a:p>
          <a:p>
            <a:pPr algn="l"/>
            <a:r>
              <a:rPr lang="en-US" sz="1400" b="1" dirty="0"/>
              <a:t>If you preliminarily accept the case, the clerk enters a Notice of Appointment in the case, and you then have 30 days to contact the client, enter a representation agreement, and enter your appearance in the case … or, you can still decline accepting the case.</a:t>
            </a:r>
          </a:p>
          <a:p>
            <a:pPr algn="l"/>
            <a:endParaRPr lang="en-US" sz="1400" b="1" dirty="0"/>
          </a:p>
          <a:p>
            <a:pPr algn="l"/>
            <a:r>
              <a:rPr lang="en-US" sz="1400" b="1" dirty="0"/>
              <a:t>Your representation will end on the entry of final judgment in the case … you do not have to represent the client on appeal, or for other post-judgment matters. </a:t>
            </a:r>
          </a:p>
        </p:txBody>
      </p:sp>
      <p:sp>
        <p:nvSpPr>
          <p:cNvPr id="113" name="Date Placeholder 112">
            <a:extLst>
              <a:ext uri="{FF2B5EF4-FFF2-40B4-BE49-F238E27FC236}">
                <a16:creationId xmlns:a16="http://schemas.microsoft.com/office/drawing/2014/main" id="{7E8EF87C-1B5A-4A25-A610-FF5D18E265DE}"/>
              </a:ext>
            </a:extLst>
          </p:cNvPr>
          <p:cNvSpPr>
            <a:spLocks noGrp="1"/>
          </p:cNvSpPr>
          <p:nvPr>
            <p:ph type="dt" sz="half" idx="10"/>
          </p:nvPr>
        </p:nvSpPr>
        <p:spPr/>
        <p:txBody>
          <a:bodyPr/>
          <a:lstStyle/>
          <a:p>
            <a:r>
              <a:rPr lang="en-US" dirty="0"/>
              <a:t>Dec. 9, 2022</a:t>
            </a:r>
          </a:p>
          <a:p>
            <a:endParaRPr lang="en-US" dirty="0"/>
          </a:p>
        </p:txBody>
      </p:sp>
      <p:sp>
        <p:nvSpPr>
          <p:cNvPr id="114" name="Footer Placeholder 113">
            <a:extLst>
              <a:ext uri="{FF2B5EF4-FFF2-40B4-BE49-F238E27FC236}">
                <a16:creationId xmlns:a16="http://schemas.microsoft.com/office/drawing/2014/main" id="{E1B2A7C1-7EE4-45F0-B54C-188E1133A98A}"/>
              </a:ext>
            </a:extLst>
          </p:cNvPr>
          <p:cNvSpPr>
            <a:spLocks noGrp="1"/>
          </p:cNvSpPr>
          <p:nvPr>
            <p:ph type="ftr" sz="quarter" idx="11"/>
          </p:nvPr>
        </p:nvSpPr>
        <p:spPr/>
        <p:txBody>
          <a:bodyPr/>
          <a:lstStyle/>
          <a:p>
            <a:r>
              <a:rPr lang="en-US" dirty="0"/>
              <a:t>Civil Pro Bono  Panel Appointment Procedures</a:t>
            </a:r>
          </a:p>
        </p:txBody>
      </p:sp>
      <p:sp>
        <p:nvSpPr>
          <p:cNvPr id="115" name="Slide Number Placeholder 114">
            <a:extLst>
              <a:ext uri="{FF2B5EF4-FFF2-40B4-BE49-F238E27FC236}">
                <a16:creationId xmlns:a16="http://schemas.microsoft.com/office/drawing/2014/main" id="{47C21FD0-6144-422A-9727-F3249A6B5540}"/>
              </a:ext>
            </a:extLst>
          </p:cNvPr>
          <p:cNvSpPr>
            <a:spLocks noGrp="1"/>
          </p:cNvSpPr>
          <p:nvPr>
            <p:ph type="sldNum" sz="quarter" idx="12"/>
          </p:nvPr>
        </p:nvSpPr>
        <p:spPr/>
        <p:txBody>
          <a:bodyPr/>
          <a:lstStyle/>
          <a:p>
            <a:fld id="{B5CEABB6-07DC-46E8-9B57-56EC44A396E5}" type="slidenum">
              <a:rPr lang="en-US" smtClean="0"/>
              <a:pPr/>
              <a:t>7</a:t>
            </a:fld>
            <a:endParaRPr lang="en-US" dirty="0"/>
          </a:p>
        </p:txBody>
      </p:sp>
      <p:sp>
        <p:nvSpPr>
          <p:cNvPr id="14" name="Text Placeholder 13">
            <a:extLst>
              <a:ext uri="{FF2B5EF4-FFF2-40B4-BE49-F238E27FC236}">
                <a16:creationId xmlns:a16="http://schemas.microsoft.com/office/drawing/2014/main" id="{0FF82523-38A6-28FC-1925-518A444DC5CA}"/>
              </a:ext>
            </a:extLst>
          </p:cNvPr>
          <p:cNvSpPr>
            <a:spLocks noGrp="1"/>
          </p:cNvSpPr>
          <p:nvPr>
            <p:ph type="body" sz="quarter" idx="45"/>
          </p:nvPr>
        </p:nvSpPr>
        <p:spPr>
          <a:xfrm>
            <a:off x="9512967" y="2109538"/>
            <a:ext cx="2258625" cy="4246812"/>
          </a:xfrm>
        </p:spPr>
        <p:txBody>
          <a:bodyPr>
            <a:normAutofit/>
          </a:bodyPr>
          <a:lstStyle/>
          <a:p>
            <a:pPr algn="l"/>
            <a:r>
              <a:rPr lang="en-US" sz="900" b="1" dirty="0"/>
              <a:t>Reimbursement of Litigation Expenses from the Reimbursement Fund.</a:t>
            </a:r>
          </a:p>
          <a:p>
            <a:pPr algn="l"/>
            <a:endParaRPr lang="en-US" sz="900" b="1" dirty="0"/>
          </a:p>
          <a:p>
            <a:pPr algn="l"/>
            <a:r>
              <a:rPr lang="en-US" sz="1400" b="1" dirty="0"/>
              <a:t>The Faculty of Federal Advocates has an application form for reimbursement of litigation expenses:  generally this means  deposition costs, copying charges, travel expenses, and expert witness fees.  There are very specific limitations and conditions.  See the FFA website under “Pro Bono Programs.” </a:t>
            </a:r>
            <a:endParaRPr lang="en-US" sz="1400" dirty="0"/>
          </a:p>
        </p:txBody>
      </p:sp>
      <p:pic>
        <p:nvPicPr>
          <p:cNvPr id="20" name="Picture 19">
            <a:extLst>
              <a:ext uri="{FF2B5EF4-FFF2-40B4-BE49-F238E27FC236}">
                <a16:creationId xmlns:a16="http://schemas.microsoft.com/office/drawing/2014/main" id="{00D31C38-832A-2F83-A55C-A695E04F0B48}"/>
              </a:ext>
            </a:extLst>
          </p:cNvPr>
          <p:cNvPicPr>
            <a:picLocks noChangeAspect="1"/>
          </p:cNvPicPr>
          <p:nvPr/>
        </p:nvPicPr>
        <p:blipFill>
          <a:blip r:embed="rId2"/>
          <a:stretch>
            <a:fillRect/>
          </a:stretch>
        </p:blipFill>
        <p:spPr>
          <a:xfrm>
            <a:off x="3581400" y="1217279"/>
            <a:ext cx="5143500" cy="773697"/>
          </a:xfrm>
          <a:prstGeom prst="rect">
            <a:avLst/>
          </a:prstGeom>
        </p:spPr>
      </p:pic>
    </p:spTree>
    <p:extLst>
      <p:ext uri="{BB962C8B-B14F-4D97-AF65-F5344CB8AC3E}">
        <p14:creationId xmlns:p14="http://schemas.microsoft.com/office/powerpoint/2010/main" val="1512803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F7BB-30A8-4980-AD4A-2FB0B53FA6C9}"/>
              </a:ext>
            </a:extLst>
          </p:cNvPr>
          <p:cNvSpPr>
            <a:spLocks noGrp="1"/>
          </p:cNvSpPr>
          <p:nvPr>
            <p:ph type="title"/>
          </p:nvPr>
        </p:nvSpPr>
        <p:spPr>
          <a:xfrm>
            <a:off x="838200" y="695037"/>
            <a:ext cx="4573200" cy="1325563"/>
          </a:xfrm>
        </p:spPr>
        <p:txBody>
          <a:bodyPr/>
          <a:lstStyle/>
          <a:p>
            <a:r>
              <a:rPr lang="en-US" dirty="0"/>
              <a:t>Organization Chart</a:t>
            </a:r>
          </a:p>
        </p:txBody>
      </p:sp>
      <p:sp>
        <p:nvSpPr>
          <p:cNvPr id="4" name="Content Placeholder 3">
            <a:extLst>
              <a:ext uri="{FF2B5EF4-FFF2-40B4-BE49-F238E27FC236}">
                <a16:creationId xmlns:a16="http://schemas.microsoft.com/office/drawing/2014/main" id="{E87EA335-59AB-41C6-9DC4-FB6271C6FA51}"/>
              </a:ext>
            </a:extLst>
          </p:cNvPr>
          <p:cNvSpPr>
            <a:spLocks noGrp="1"/>
          </p:cNvSpPr>
          <p:nvPr>
            <p:ph type="body" sz="quarter" idx="33"/>
          </p:nvPr>
        </p:nvSpPr>
        <p:spPr>
          <a:xfrm>
            <a:off x="4648200" y="695037"/>
            <a:ext cx="2943225" cy="1709471"/>
          </a:xfrm>
        </p:spPr>
        <p:txBody>
          <a:bodyPr>
            <a:normAutofit/>
          </a:bodyPr>
          <a:lstStyle/>
          <a:p>
            <a:r>
              <a:rPr lang="en-US" sz="2400" dirty="0"/>
              <a:t>U.S. District Court Judicial Officers</a:t>
            </a:r>
          </a:p>
          <a:p>
            <a:r>
              <a:rPr lang="en-US" sz="2400" dirty="0"/>
              <a:t>(District Judges and Magistrate Judges)</a:t>
            </a:r>
          </a:p>
          <a:p>
            <a:endParaRPr lang="en-US" dirty="0"/>
          </a:p>
          <a:p>
            <a:endParaRPr lang="en-US" dirty="0"/>
          </a:p>
          <a:p>
            <a:endParaRPr lang="en-US" dirty="0"/>
          </a:p>
          <a:p>
            <a:endParaRPr lang="en-US" dirty="0"/>
          </a:p>
        </p:txBody>
      </p:sp>
      <p:sp>
        <p:nvSpPr>
          <p:cNvPr id="6" name="Content Placeholder 5">
            <a:extLst>
              <a:ext uri="{FF2B5EF4-FFF2-40B4-BE49-F238E27FC236}">
                <a16:creationId xmlns:a16="http://schemas.microsoft.com/office/drawing/2014/main" id="{3CB713CD-9676-4C62-A54C-4E083C8AC874}"/>
              </a:ext>
            </a:extLst>
          </p:cNvPr>
          <p:cNvSpPr>
            <a:spLocks noGrp="1"/>
          </p:cNvSpPr>
          <p:nvPr>
            <p:ph type="body" sz="quarter" idx="46"/>
          </p:nvPr>
        </p:nvSpPr>
        <p:spPr>
          <a:xfrm>
            <a:off x="5021635" y="2279083"/>
            <a:ext cx="2105186" cy="318812"/>
          </a:xfrm>
        </p:spPr>
        <p:txBody>
          <a:bodyPr>
            <a:normAutofit/>
          </a:bodyPr>
          <a:lstStyle/>
          <a:p>
            <a:r>
              <a:rPr lang="en-US" dirty="0"/>
              <a:t>(Appointing Officers)</a:t>
            </a:r>
          </a:p>
        </p:txBody>
      </p:sp>
      <p:sp>
        <p:nvSpPr>
          <p:cNvPr id="9" name="Text Placeholder 8">
            <a:extLst>
              <a:ext uri="{FF2B5EF4-FFF2-40B4-BE49-F238E27FC236}">
                <a16:creationId xmlns:a16="http://schemas.microsoft.com/office/drawing/2014/main" id="{EA278329-9C36-4C21-9979-4D5224D17DF6}"/>
              </a:ext>
            </a:extLst>
          </p:cNvPr>
          <p:cNvSpPr>
            <a:spLocks noGrp="1"/>
          </p:cNvSpPr>
          <p:nvPr>
            <p:ph type="body" sz="quarter" idx="51"/>
          </p:nvPr>
        </p:nvSpPr>
        <p:spPr>
          <a:xfrm>
            <a:off x="471407" y="4770420"/>
            <a:ext cx="2105186" cy="365125"/>
          </a:xfrm>
        </p:spPr>
        <p:txBody>
          <a:bodyPr/>
          <a:lstStyle/>
          <a:p>
            <a:r>
              <a:rPr lang="en-US" dirty="0"/>
              <a:t>Kiana Anderson </a:t>
            </a:r>
          </a:p>
          <a:p>
            <a:endParaRPr lang="en-US" dirty="0"/>
          </a:p>
        </p:txBody>
      </p:sp>
      <p:sp>
        <p:nvSpPr>
          <p:cNvPr id="10" name="Text Placeholder 9">
            <a:extLst>
              <a:ext uri="{FF2B5EF4-FFF2-40B4-BE49-F238E27FC236}">
                <a16:creationId xmlns:a16="http://schemas.microsoft.com/office/drawing/2014/main" id="{180E310F-5240-442A-B86E-74D6D9AE5CB0}"/>
              </a:ext>
            </a:extLst>
          </p:cNvPr>
          <p:cNvSpPr>
            <a:spLocks noGrp="1"/>
          </p:cNvSpPr>
          <p:nvPr>
            <p:ph type="body" sz="quarter" idx="52"/>
          </p:nvPr>
        </p:nvSpPr>
        <p:spPr>
          <a:xfrm>
            <a:off x="471407" y="5139298"/>
            <a:ext cx="2105186" cy="365125"/>
          </a:xfrm>
        </p:spPr>
        <p:txBody>
          <a:bodyPr/>
          <a:lstStyle/>
          <a:p>
            <a:r>
              <a:rPr lang="en-US" dirty="0"/>
              <a:t>Office manager</a:t>
            </a:r>
          </a:p>
        </p:txBody>
      </p:sp>
      <p:sp>
        <p:nvSpPr>
          <p:cNvPr id="7" name="Text Placeholder 6">
            <a:extLst>
              <a:ext uri="{FF2B5EF4-FFF2-40B4-BE49-F238E27FC236}">
                <a16:creationId xmlns:a16="http://schemas.microsoft.com/office/drawing/2014/main" id="{697AF928-B2C0-4872-9F06-CDCC8E9FD34A}"/>
              </a:ext>
            </a:extLst>
          </p:cNvPr>
          <p:cNvSpPr>
            <a:spLocks noGrp="1"/>
          </p:cNvSpPr>
          <p:nvPr>
            <p:ph type="body" sz="quarter" idx="49"/>
          </p:nvPr>
        </p:nvSpPr>
        <p:spPr>
          <a:xfrm>
            <a:off x="2757407" y="4758255"/>
            <a:ext cx="2105186" cy="365125"/>
          </a:xfrm>
        </p:spPr>
        <p:txBody>
          <a:bodyPr/>
          <a:lstStyle/>
          <a:p>
            <a:r>
              <a:rPr lang="en-US" dirty="0"/>
              <a:t>Natasha Jones</a:t>
            </a:r>
          </a:p>
        </p:txBody>
      </p:sp>
      <p:sp>
        <p:nvSpPr>
          <p:cNvPr id="8" name="Text Placeholder 7">
            <a:extLst>
              <a:ext uri="{FF2B5EF4-FFF2-40B4-BE49-F238E27FC236}">
                <a16:creationId xmlns:a16="http://schemas.microsoft.com/office/drawing/2014/main" id="{205ED549-D3DC-4637-81DC-119A688806ED}"/>
              </a:ext>
            </a:extLst>
          </p:cNvPr>
          <p:cNvSpPr>
            <a:spLocks noGrp="1"/>
          </p:cNvSpPr>
          <p:nvPr>
            <p:ph type="body" sz="quarter" idx="50"/>
          </p:nvPr>
        </p:nvSpPr>
        <p:spPr>
          <a:xfrm>
            <a:off x="2757407" y="5127133"/>
            <a:ext cx="2105186" cy="365125"/>
          </a:xfrm>
        </p:spPr>
        <p:txBody>
          <a:bodyPr/>
          <a:lstStyle/>
          <a:p>
            <a:r>
              <a:rPr lang="en-US" dirty="0"/>
              <a:t>Human resources</a:t>
            </a:r>
          </a:p>
        </p:txBody>
      </p:sp>
      <p:sp>
        <p:nvSpPr>
          <p:cNvPr id="3" name="Text Placeholder 2">
            <a:extLst>
              <a:ext uri="{FF2B5EF4-FFF2-40B4-BE49-F238E27FC236}">
                <a16:creationId xmlns:a16="http://schemas.microsoft.com/office/drawing/2014/main" id="{8D449393-01D5-4ED7-BB16-BBF3495F4E56}"/>
              </a:ext>
            </a:extLst>
          </p:cNvPr>
          <p:cNvSpPr>
            <a:spLocks noGrp="1"/>
          </p:cNvSpPr>
          <p:nvPr>
            <p:ph type="body" sz="quarter" idx="47"/>
          </p:nvPr>
        </p:nvSpPr>
        <p:spPr>
          <a:xfrm>
            <a:off x="5043407" y="4770420"/>
            <a:ext cx="2105186" cy="365125"/>
          </a:xfrm>
        </p:spPr>
        <p:txBody>
          <a:bodyPr>
            <a:normAutofit/>
          </a:bodyPr>
          <a:lstStyle/>
          <a:p>
            <a:r>
              <a:rPr lang="en-US" dirty="0"/>
              <a:t>Felix Henderson</a:t>
            </a:r>
          </a:p>
          <a:p>
            <a:endParaRPr lang="en-US" dirty="0"/>
          </a:p>
        </p:txBody>
      </p:sp>
      <p:sp>
        <p:nvSpPr>
          <p:cNvPr id="5" name="Text Placeholder 4">
            <a:extLst>
              <a:ext uri="{FF2B5EF4-FFF2-40B4-BE49-F238E27FC236}">
                <a16:creationId xmlns:a16="http://schemas.microsoft.com/office/drawing/2014/main" id="{7EC3D3BC-6B13-4732-B281-0DC87654555B}"/>
              </a:ext>
            </a:extLst>
          </p:cNvPr>
          <p:cNvSpPr>
            <a:spLocks noGrp="1"/>
          </p:cNvSpPr>
          <p:nvPr>
            <p:ph type="body" sz="quarter" idx="48"/>
          </p:nvPr>
        </p:nvSpPr>
        <p:spPr>
          <a:xfrm>
            <a:off x="5043407" y="5139298"/>
            <a:ext cx="2105186" cy="365125"/>
          </a:xfrm>
        </p:spPr>
        <p:txBody>
          <a:bodyPr/>
          <a:lstStyle/>
          <a:p>
            <a:r>
              <a:rPr lang="en-US" dirty="0"/>
              <a:t> Project manager</a:t>
            </a:r>
          </a:p>
        </p:txBody>
      </p:sp>
      <p:sp>
        <p:nvSpPr>
          <p:cNvPr id="13" name="Text Placeholder 12">
            <a:extLst>
              <a:ext uri="{FF2B5EF4-FFF2-40B4-BE49-F238E27FC236}">
                <a16:creationId xmlns:a16="http://schemas.microsoft.com/office/drawing/2014/main" id="{98025CA1-4574-4771-839A-BA094C716F25}"/>
              </a:ext>
            </a:extLst>
          </p:cNvPr>
          <p:cNvSpPr>
            <a:spLocks noGrp="1"/>
          </p:cNvSpPr>
          <p:nvPr>
            <p:ph type="body" sz="quarter" idx="55"/>
          </p:nvPr>
        </p:nvSpPr>
        <p:spPr>
          <a:xfrm>
            <a:off x="7329407" y="4770420"/>
            <a:ext cx="2105186" cy="365125"/>
          </a:xfrm>
        </p:spPr>
        <p:txBody>
          <a:bodyPr/>
          <a:lstStyle/>
          <a:p>
            <a:r>
              <a:rPr lang="en-US" dirty="0"/>
              <a:t>Isabel Garcia</a:t>
            </a:r>
          </a:p>
        </p:txBody>
      </p:sp>
      <p:sp>
        <p:nvSpPr>
          <p:cNvPr id="11" name="Text Placeholder 10">
            <a:extLst>
              <a:ext uri="{FF2B5EF4-FFF2-40B4-BE49-F238E27FC236}">
                <a16:creationId xmlns:a16="http://schemas.microsoft.com/office/drawing/2014/main" id="{35224851-6D42-4702-BA6E-1D6E311B0FC5}"/>
              </a:ext>
            </a:extLst>
          </p:cNvPr>
          <p:cNvSpPr>
            <a:spLocks noGrp="1"/>
          </p:cNvSpPr>
          <p:nvPr>
            <p:ph type="body" sz="quarter" idx="53"/>
          </p:nvPr>
        </p:nvSpPr>
        <p:spPr>
          <a:xfrm>
            <a:off x="9615407" y="4758255"/>
            <a:ext cx="2105186" cy="365125"/>
          </a:xfrm>
        </p:spPr>
        <p:txBody>
          <a:bodyPr/>
          <a:lstStyle/>
          <a:p>
            <a:r>
              <a:rPr lang="en-US" dirty="0"/>
              <a:t>Tyler Stein </a:t>
            </a:r>
          </a:p>
        </p:txBody>
      </p:sp>
      <p:sp>
        <p:nvSpPr>
          <p:cNvPr id="14" name="Text Placeholder 13">
            <a:extLst>
              <a:ext uri="{FF2B5EF4-FFF2-40B4-BE49-F238E27FC236}">
                <a16:creationId xmlns:a16="http://schemas.microsoft.com/office/drawing/2014/main" id="{6E8C3BBA-7ADE-4673-B1C0-F82A24EC45E9}"/>
              </a:ext>
            </a:extLst>
          </p:cNvPr>
          <p:cNvSpPr>
            <a:spLocks noGrp="1"/>
          </p:cNvSpPr>
          <p:nvPr>
            <p:ph type="body" sz="quarter" idx="56"/>
          </p:nvPr>
        </p:nvSpPr>
        <p:spPr>
          <a:xfrm>
            <a:off x="7329407" y="5139298"/>
            <a:ext cx="2105186" cy="365125"/>
          </a:xfrm>
        </p:spPr>
        <p:txBody>
          <a:bodyPr/>
          <a:lstStyle/>
          <a:p>
            <a:r>
              <a:rPr lang="en-US" dirty="0"/>
              <a:t>Copywriter</a:t>
            </a:r>
          </a:p>
        </p:txBody>
      </p:sp>
      <p:sp>
        <p:nvSpPr>
          <p:cNvPr id="12" name="Text Placeholder 11">
            <a:extLst>
              <a:ext uri="{FF2B5EF4-FFF2-40B4-BE49-F238E27FC236}">
                <a16:creationId xmlns:a16="http://schemas.microsoft.com/office/drawing/2014/main" id="{9BD05CD9-9178-4189-85F6-5C1BE011C475}"/>
              </a:ext>
            </a:extLst>
          </p:cNvPr>
          <p:cNvSpPr>
            <a:spLocks noGrp="1"/>
          </p:cNvSpPr>
          <p:nvPr>
            <p:ph type="body" sz="quarter" idx="54"/>
          </p:nvPr>
        </p:nvSpPr>
        <p:spPr>
          <a:xfrm>
            <a:off x="9615407" y="5127133"/>
            <a:ext cx="2105186" cy="365125"/>
          </a:xfrm>
        </p:spPr>
        <p:txBody>
          <a:bodyPr/>
          <a:lstStyle/>
          <a:p>
            <a:r>
              <a:rPr lang="en-US" dirty="0"/>
              <a:t>Intern</a:t>
            </a:r>
          </a:p>
        </p:txBody>
      </p:sp>
      <p:sp>
        <p:nvSpPr>
          <p:cNvPr id="93" name="Date Placeholder 92">
            <a:extLst>
              <a:ext uri="{FF2B5EF4-FFF2-40B4-BE49-F238E27FC236}">
                <a16:creationId xmlns:a16="http://schemas.microsoft.com/office/drawing/2014/main" id="{3AC5835A-784B-4C88-A45F-7E8D3F44A04A}"/>
              </a:ext>
            </a:extLst>
          </p:cNvPr>
          <p:cNvSpPr>
            <a:spLocks noGrp="1"/>
          </p:cNvSpPr>
          <p:nvPr>
            <p:ph type="dt" sz="half" idx="10"/>
          </p:nvPr>
        </p:nvSpPr>
        <p:spPr>
          <a:xfrm>
            <a:off x="838200" y="6356350"/>
            <a:ext cx="2743200" cy="365125"/>
          </a:xfrm>
        </p:spPr>
        <p:txBody>
          <a:bodyPr/>
          <a:lstStyle/>
          <a:p>
            <a:r>
              <a:rPr lang="en-US" dirty="0"/>
              <a:t>Dec. 9, 2022</a:t>
            </a:r>
          </a:p>
          <a:p>
            <a:endParaRPr lang="en-US" dirty="0"/>
          </a:p>
        </p:txBody>
      </p:sp>
      <p:sp>
        <p:nvSpPr>
          <p:cNvPr id="94" name="Footer Placeholder 93">
            <a:extLst>
              <a:ext uri="{FF2B5EF4-FFF2-40B4-BE49-F238E27FC236}">
                <a16:creationId xmlns:a16="http://schemas.microsoft.com/office/drawing/2014/main" id="{50D83CAC-5CC8-48FB-9901-0AE1FB079A81}"/>
              </a:ext>
            </a:extLst>
          </p:cNvPr>
          <p:cNvSpPr>
            <a:spLocks noGrp="1"/>
          </p:cNvSpPr>
          <p:nvPr>
            <p:ph type="ftr" sz="quarter" idx="11"/>
          </p:nvPr>
        </p:nvSpPr>
        <p:spPr>
          <a:xfrm>
            <a:off x="4038600" y="6356350"/>
            <a:ext cx="4114800" cy="365125"/>
          </a:xfrm>
        </p:spPr>
        <p:txBody>
          <a:bodyPr/>
          <a:lstStyle/>
          <a:p>
            <a:r>
              <a:rPr lang="en-US" dirty="0"/>
              <a:t>Civil Pro Bono  Panel Appointment Procedures</a:t>
            </a:r>
          </a:p>
        </p:txBody>
      </p:sp>
      <p:sp>
        <p:nvSpPr>
          <p:cNvPr id="95" name="Slide Number Placeholder 94">
            <a:extLst>
              <a:ext uri="{FF2B5EF4-FFF2-40B4-BE49-F238E27FC236}">
                <a16:creationId xmlns:a16="http://schemas.microsoft.com/office/drawing/2014/main" id="{D540D638-BFEC-45F4-AEB5-32A531833295}"/>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8</a:t>
            </a:fld>
            <a:endParaRPr lang="en-US" dirty="0"/>
          </a:p>
        </p:txBody>
      </p:sp>
      <p:pic>
        <p:nvPicPr>
          <p:cNvPr id="18" name="Picture 17">
            <a:extLst>
              <a:ext uri="{FF2B5EF4-FFF2-40B4-BE49-F238E27FC236}">
                <a16:creationId xmlns:a16="http://schemas.microsoft.com/office/drawing/2014/main" id="{CF9AF506-8BD2-6208-0A0C-22C9F84EFF39}"/>
              </a:ext>
            </a:extLst>
          </p:cNvPr>
          <p:cNvPicPr>
            <a:picLocks noChangeAspect="1"/>
          </p:cNvPicPr>
          <p:nvPr/>
        </p:nvPicPr>
        <p:blipFill>
          <a:blip r:embed="rId2"/>
          <a:stretch>
            <a:fillRect/>
          </a:stretch>
        </p:blipFill>
        <p:spPr>
          <a:xfrm>
            <a:off x="649706" y="2662990"/>
            <a:ext cx="10619874" cy="3499974"/>
          </a:xfrm>
          <a:prstGeom prst="rect">
            <a:avLst/>
          </a:prstGeom>
        </p:spPr>
      </p:pic>
    </p:spTree>
    <p:extLst>
      <p:ext uri="{BB962C8B-B14F-4D97-AF65-F5344CB8AC3E}">
        <p14:creationId xmlns:p14="http://schemas.microsoft.com/office/powerpoint/2010/main" val="3396266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0" name="Rectangle 11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2" name="Rectangle 12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 name="Rectangle 12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Rectangle 12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8" name="Freeform: Shape 12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75031FE9-9059-4FE8-B4AC-9771F23A1B89}"/>
              </a:ext>
            </a:extLst>
          </p:cNvPr>
          <p:cNvSpPr>
            <a:spLocks noGrp="1"/>
          </p:cNvSpPr>
          <p:nvPr>
            <p:ph type="title"/>
          </p:nvPr>
        </p:nvSpPr>
        <p:spPr>
          <a:xfrm>
            <a:off x="660041" y="2767106"/>
            <a:ext cx="2880828" cy="3071906"/>
          </a:xfrm>
        </p:spPr>
        <p:txBody>
          <a:bodyPr vert="horz" lIns="91440" tIns="45720" rIns="91440" bIns="45720" rtlCol="0" anchor="t">
            <a:normAutofit/>
          </a:bodyPr>
          <a:lstStyle/>
          <a:p>
            <a:pPr algn="l"/>
            <a:r>
              <a:rPr lang="en-US" sz="1300" kern="1200" dirty="0">
                <a:solidFill>
                  <a:srgbClr val="FFFFFF"/>
                </a:solidFill>
                <a:latin typeface="+mj-lt"/>
                <a:ea typeface="+mj-ea"/>
                <a:cs typeface="+mj-cs"/>
              </a:rPr>
              <a:t>Faculty of Federal Advocates</a:t>
            </a:r>
            <a:br>
              <a:rPr lang="en-US" sz="1300" kern="1200" dirty="0">
                <a:solidFill>
                  <a:srgbClr val="FFFFFF"/>
                </a:solidFill>
                <a:latin typeface="+mj-lt"/>
                <a:ea typeface="+mj-ea"/>
                <a:cs typeface="+mj-cs"/>
              </a:rPr>
            </a:br>
            <a:r>
              <a:rPr lang="en-US" sz="1300" kern="1200" dirty="0">
                <a:solidFill>
                  <a:srgbClr val="FFFFFF"/>
                </a:solidFill>
                <a:latin typeface="+mj-lt"/>
                <a:ea typeface="+mj-ea"/>
                <a:cs typeface="+mj-cs"/>
              </a:rPr>
              <a:t>The Faculty of Federal Advocates (“FFA”) manages the Civil Pro Bono Panel Reimbursement Fund, which reimburses certain out-of-pocket expenses </a:t>
            </a:r>
            <a:br>
              <a:rPr lang="en-US" sz="1300" kern="1200" dirty="0">
                <a:solidFill>
                  <a:srgbClr val="FFFFFF"/>
                </a:solidFill>
                <a:latin typeface="+mj-lt"/>
                <a:ea typeface="+mj-ea"/>
                <a:cs typeface="+mj-cs"/>
              </a:rPr>
            </a:br>
            <a:r>
              <a:rPr lang="en-US" sz="1300" kern="1200" dirty="0">
                <a:solidFill>
                  <a:srgbClr val="FFFFFF"/>
                </a:solidFill>
                <a:latin typeface="+mj-lt"/>
                <a:ea typeface="+mj-ea"/>
                <a:cs typeface="+mj-cs"/>
              </a:rPr>
              <a:t>in cases handled by panel attorneys for the Civil Pro Bono Panel of the U.S. District Court for the District of Colorado.</a:t>
            </a:r>
            <a:br>
              <a:rPr lang="en-US" sz="1300" kern="1200" dirty="0">
                <a:solidFill>
                  <a:srgbClr val="FFFFFF"/>
                </a:solidFill>
                <a:latin typeface="+mj-lt"/>
                <a:ea typeface="+mj-ea"/>
                <a:cs typeface="+mj-cs"/>
              </a:rPr>
            </a:br>
            <a:br>
              <a:rPr lang="en-US" sz="1300" kern="1200" dirty="0">
                <a:solidFill>
                  <a:srgbClr val="FFFFFF"/>
                </a:solidFill>
                <a:latin typeface="+mj-lt"/>
                <a:ea typeface="+mj-ea"/>
                <a:cs typeface="+mj-cs"/>
              </a:rPr>
            </a:br>
            <a:endParaRPr lang="en-US" sz="1300" kern="1200" dirty="0">
              <a:solidFill>
                <a:srgbClr val="FFFFFF"/>
              </a:solidFill>
              <a:latin typeface="+mj-lt"/>
              <a:ea typeface="+mj-ea"/>
              <a:cs typeface="+mj-cs"/>
            </a:endParaRPr>
          </a:p>
        </p:txBody>
      </p:sp>
      <p:sp>
        <p:nvSpPr>
          <p:cNvPr id="114" name="Footer Placeholder 113">
            <a:extLst>
              <a:ext uri="{FF2B5EF4-FFF2-40B4-BE49-F238E27FC236}">
                <a16:creationId xmlns:a16="http://schemas.microsoft.com/office/drawing/2014/main" id="{E1B2A7C1-7EE4-45F0-B54C-188E1133A98A}"/>
              </a:ext>
            </a:extLst>
          </p:cNvPr>
          <p:cNvSpPr>
            <a:spLocks noGrp="1"/>
          </p:cNvSpPr>
          <p:nvPr>
            <p:ph type="ftr" sz="quarter" idx="11"/>
          </p:nvPr>
        </p:nvSpPr>
        <p:spPr>
          <a:xfrm rot="5400000">
            <a:off x="-1828800" y="2002536"/>
            <a:ext cx="4114800" cy="365760"/>
          </a:xfrm>
        </p:spPr>
        <p:txBody>
          <a:bodyPr vert="horz" lIns="91440" tIns="45720" rIns="91440" bIns="45720" rtlCol="0" anchor="ctr">
            <a:normAutofit/>
          </a:bodyPr>
          <a:lstStyle/>
          <a:p>
            <a:pPr algn="l">
              <a:spcAft>
                <a:spcPts val="600"/>
              </a:spcAft>
            </a:pPr>
            <a:r>
              <a:rPr lang="en-US" sz="1100" kern="1200" dirty="0">
                <a:solidFill>
                  <a:srgbClr val="FFFFFF"/>
                </a:solidFill>
                <a:latin typeface="+mn-lt"/>
                <a:ea typeface="+mn-ea"/>
                <a:cs typeface="+mn-cs"/>
              </a:rPr>
              <a:t>Civil Pro Bono  Panel Appointment Procedures</a:t>
            </a:r>
          </a:p>
        </p:txBody>
      </p:sp>
      <p:pic>
        <p:nvPicPr>
          <p:cNvPr id="18" name="Picture 17" descr="Text, timeline&#10;&#10;Description automatically generated">
            <a:extLst>
              <a:ext uri="{FF2B5EF4-FFF2-40B4-BE49-F238E27FC236}">
                <a16:creationId xmlns:a16="http://schemas.microsoft.com/office/drawing/2014/main" id="{ED155BEE-EB42-1CCE-67DC-3B81BA6D88B0}"/>
              </a:ext>
            </a:extLst>
          </p:cNvPr>
          <p:cNvPicPr>
            <a:picLocks noChangeAspect="1"/>
          </p:cNvPicPr>
          <p:nvPr/>
        </p:nvPicPr>
        <p:blipFill>
          <a:blip r:embed="rId2"/>
          <a:stretch>
            <a:fillRect/>
          </a:stretch>
        </p:blipFill>
        <p:spPr>
          <a:xfrm>
            <a:off x="4546877" y="467208"/>
            <a:ext cx="7136849" cy="5923584"/>
          </a:xfrm>
          <a:prstGeom prst="rect">
            <a:avLst/>
          </a:prstGeom>
        </p:spPr>
      </p:pic>
      <p:sp>
        <p:nvSpPr>
          <p:cNvPr id="113" name="Date Placeholder 112">
            <a:extLst>
              <a:ext uri="{FF2B5EF4-FFF2-40B4-BE49-F238E27FC236}">
                <a16:creationId xmlns:a16="http://schemas.microsoft.com/office/drawing/2014/main" id="{7E8EF87C-1B5A-4A25-A610-FF5D18E265DE}"/>
              </a:ext>
            </a:extLst>
          </p:cNvPr>
          <p:cNvSpPr>
            <a:spLocks noGrp="1"/>
          </p:cNvSpPr>
          <p:nvPr>
            <p:ph type="dt" sz="half" idx="10"/>
          </p:nvPr>
        </p:nvSpPr>
        <p:spPr>
          <a:xfrm>
            <a:off x="8970264" y="6455664"/>
            <a:ext cx="2743200" cy="365125"/>
          </a:xfrm>
        </p:spPr>
        <p:txBody>
          <a:bodyPr vert="horz" lIns="91440" tIns="45720" rIns="91440" bIns="45720" rtlCol="0" anchor="ctr">
            <a:normAutofit/>
          </a:bodyPr>
          <a:lstStyle/>
          <a:p>
            <a:pPr algn="r">
              <a:spcAft>
                <a:spcPts val="600"/>
              </a:spcAft>
            </a:pPr>
            <a:r>
              <a:rPr lang="en-US" sz="1100" dirty="0">
                <a:solidFill>
                  <a:schemeClr val="tx1">
                    <a:lumMod val="50000"/>
                    <a:lumOff val="50000"/>
                  </a:schemeClr>
                </a:solidFill>
              </a:rPr>
              <a:t>Dec. 9, 2022</a:t>
            </a:r>
          </a:p>
          <a:p>
            <a:pPr algn="r">
              <a:spcAft>
                <a:spcPts val="600"/>
              </a:spcAft>
            </a:pPr>
            <a:endParaRPr lang="en-US" sz="1100" dirty="0">
              <a:solidFill>
                <a:schemeClr val="tx1">
                  <a:lumMod val="50000"/>
                  <a:lumOff val="50000"/>
                </a:schemeClr>
              </a:solidFill>
            </a:endParaRPr>
          </a:p>
        </p:txBody>
      </p:sp>
      <p:sp>
        <p:nvSpPr>
          <p:cNvPr id="115" name="Slide Number Placeholder 114">
            <a:extLst>
              <a:ext uri="{FF2B5EF4-FFF2-40B4-BE49-F238E27FC236}">
                <a16:creationId xmlns:a16="http://schemas.microsoft.com/office/drawing/2014/main" id="{47C21FD0-6144-422A-9727-F3249A6B5540}"/>
              </a:ext>
            </a:extLst>
          </p:cNvPr>
          <p:cNvSpPr>
            <a:spLocks noGrp="1"/>
          </p:cNvSpPr>
          <p:nvPr>
            <p:ph type="sldNum" sz="quarter" idx="12"/>
          </p:nvPr>
        </p:nvSpPr>
        <p:spPr>
          <a:xfrm>
            <a:off x="11704319" y="6455664"/>
            <a:ext cx="448056" cy="365125"/>
          </a:xfrm>
        </p:spPr>
        <p:txBody>
          <a:bodyPr vert="horz" lIns="91440" tIns="45720" rIns="91440" bIns="45720" rtlCol="0" anchor="ctr">
            <a:normAutofit/>
          </a:bodyPr>
          <a:lstStyle/>
          <a:p>
            <a:pPr>
              <a:spcAft>
                <a:spcPts val="600"/>
              </a:spcAft>
            </a:pPr>
            <a:fld id="{B5CEABB6-07DC-46E8-9B57-56EC44A396E5}" type="slidenum">
              <a:rPr lang="en-US" sz="1100">
                <a:solidFill>
                  <a:schemeClr val="tx1">
                    <a:lumMod val="50000"/>
                    <a:lumOff val="50000"/>
                  </a:schemeClr>
                </a:solidFill>
              </a:rPr>
              <a:pPr>
                <a:spcAft>
                  <a:spcPts val="600"/>
                </a:spcAft>
              </a:pPr>
              <a:t>9</a:t>
            </a:fld>
            <a:endParaRPr lang="en-US" sz="1100" dirty="0">
              <a:solidFill>
                <a:schemeClr val="tx1">
                  <a:lumMod val="50000"/>
                  <a:lumOff val="50000"/>
                </a:schemeClr>
              </a:solidFill>
            </a:endParaRPr>
          </a:p>
        </p:txBody>
      </p:sp>
    </p:spTree>
    <p:extLst>
      <p:ext uri="{BB962C8B-B14F-4D97-AF65-F5344CB8AC3E}">
        <p14:creationId xmlns:p14="http://schemas.microsoft.com/office/powerpoint/2010/main" val="4236496875"/>
      </p:ext>
    </p:extLst>
  </p:cSld>
  <p:clrMapOvr>
    <a:masterClrMapping/>
  </p:clrMapOvr>
</p:sld>
</file>

<file path=ppt/theme/theme1.xml><?xml version="1.0" encoding="utf-8"?>
<a:theme xmlns:a="http://schemas.openxmlformats.org/drawingml/2006/main" name="Office Theme">
  <a:themeElements>
    <a:clrScheme name="Custom 181">
      <a:dk1>
        <a:sysClr val="windowText" lastClr="000000"/>
      </a:dk1>
      <a:lt1>
        <a:sysClr val="window" lastClr="FFFFFF"/>
      </a:lt1>
      <a:dk2>
        <a:srgbClr val="44546A"/>
      </a:dk2>
      <a:lt2>
        <a:srgbClr val="E7E6E6"/>
      </a:lt2>
      <a:accent1>
        <a:srgbClr val="62A25D"/>
      </a:accent1>
      <a:accent2>
        <a:srgbClr val="A0DADE"/>
      </a:accent2>
      <a:accent3>
        <a:srgbClr val="CCB5E5"/>
      </a:accent3>
      <a:accent4>
        <a:srgbClr val="29285D"/>
      </a:accent4>
      <a:accent5>
        <a:srgbClr val="EDF1F2"/>
      </a:accent5>
      <a:accent6>
        <a:srgbClr val="70AD47"/>
      </a:accent6>
      <a:hlink>
        <a:srgbClr val="A0DADE"/>
      </a:hlink>
      <a:folHlink>
        <a:srgbClr val="954F72"/>
      </a:folHlink>
    </a:clrScheme>
    <a:fontScheme name="Custom 62">
      <a:majorFont>
        <a:latin typeface="Skeena"/>
        <a:ea typeface=""/>
        <a:cs typeface=""/>
      </a:majorFont>
      <a:minorFont>
        <a:latin typeface="Skee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 Block Orientation_tm03460514_LW_v2" id="{97014ECE-5E7D-4848-A194-0B612E930491}" vid="{E979CFFE-0E1D-4C6F-8738-47AC19B539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4F7154-AFAC-4BE7-8A74-7F4B6FC2743C}">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2.xml><?xml version="1.0" encoding="utf-8"?>
<ds:datastoreItem xmlns:ds="http://schemas.openxmlformats.org/officeDocument/2006/customXml" ds:itemID="{E618C13B-9D83-4AF4-B64D-33362D5133F8}">
  <ds:schemaRefs>
    <ds:schemaRef ds:uri="http://schemas.microsoft.com/sharepoint/v3/contenttype/forms"/>
  </ds:schemaRefs>
</ds:datastoreItem>
</file>

<file path=customXml/itemProps3.xml><?xml version="1.0" encoding="utf-8"?>
<ds:datastoreItem xmlns:ds="http://schemas.openxmlformats.org/officeDocument/2006/customXml" ds:itemID="{67ACD96E-49A0-4DA4-A7BB-AC2D887421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Employee orientation presentation</Template>
  <TotalTime>202</TotalTime>
  <Words>2577</Words>
  <Application>Microsoft Macintosh PowerPoint</Application>
  <PresentationFormat>Widescreen</PresentationFormat>
  <Paragraphs>197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Skeena</vt:lpstr>
      <vt:lpstr>Times New Roman</vt:lpstr>
      <vt:lpstr>Trebuchet MS</vt:lpstr>
      <vt:lpstr>Office Theme</vt:lpstr>
      <vt:lpstr>Civil Pro Bono  Panel Appointment Procedures</vt:lpstr>
      <vt:lpstr>Agenda</vt:lpstr>
      <vt:lpstr>A MESSAGE FROM CHIEF JUDGE PHILIP A. BRIMMER</vt:lpstr>
      <vt:lpstr>Origins</vt:lpstr>
      <vt:lpstr>Cases Not Subject to Appointment</vt:lpstr>
      <vt:lpstr>Local Attorney Rule 15 </vt:lpstr>
      <vt:lpstr>Local Attorney Rule 15 </vt:lpstr>
      <vt:lpstr>Organization Chart</vt:lpstr>
      <vt:lpstr>Faculty of Federal Advocates The Faculty of Federal Advocates (“FFA”) manages the Civil Pro Bono Panel Reimbursement Fund, which reimburses certain out-of-pocket expenses  in cases handled by panel attorneys for the Civil Pro Bono Panel of the U.S. District Court for the District of Colorado.  </vt:lpstr>
      <vt:lpstr>Benefits</vt:lpstr>
      <vt:lpstr>Benefits</vt:lpstr>
      <vt:lpstr>Paperwork / Forms</vt:lpstr>
      <vt:lpstr>Appointment Philosophy</vt:lpstr>
      <vt:lpstr>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Pro Bono  Panel Appointment Procedures</dc:title>
  <dc:creator>Edward Butler</dc:creator>
  <cp:lastModifiedBy>Dana Collier Smith</cp:lastModifiedBy>
  <cp:revision>12</cp:revision>
  <dcterms:created xsi:type="dcterms:W3CDTF">2022-12-09T03:16:52Z</dcterms:created>
  <dcterms:modified xsi:type="dcterms:W3CDTF">2022-12-10T01:27:00Z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