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77" r:id="rId6"/>
    <p:sldId id="279" r:id="rId7"/>
    <p:sldId id="280" r:id="rId8"/>
    <p:sldId id="261" r:id="rId9"/>
    <p:sldId id="282" r:id="rId10"/>
    <p:sldId id="283" r:id="rId11"/>
    <p:sldId id="264" r:id="rId12"/>
    <p:sldId id="269" r:id="rId13"/>
    <p:sldId id="262" r:id="rId14"/>
    <p:sldId id="288" r:id="rId15"/>
    <p:sldId id="289" r:id="rId16"/>
    <p:sldId id="281" r:id="rId17"/>
    <p:sldId id="285" r:id="rId18"/>
    <p:sldId id="286" r:id="rId19"/>
    <p:sldId id="284" r:id="rId20"/>
    <p:sldId id="267" r:id="rId21"/>
    <p:sldId id="28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76"/>
    <p:restoredTop sz="95788"/>
  </p:normalViewPr>
  <p:slideViewPr>
    <p:cSldViewPr snapToGrid="0">
      <p:cViewPr varScale="1">
        <p:scale>
          <a:sx n="112" d="100"/>
          <a:sy n="112" d="100"/>
        </p:scale>
        <p:origin x="272" y="19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540527434441847E-2"/>
          <c:y val="1.9594778698012842E-2"/>
          <c:w val="0.94745947256555818"/>
          <c:h val="0.92504524611459538"/>
        </c:manualLayout>
      </c:layout>
      <c:barChart>
        <c:barDir val="col"/>
        <c:grouping val="clustered"/>
        <c:varyColors val="0"/>
        <c:ser>
          <c:idx val="0"/>
          <c:order val="0"/>
          <c:tx>
            <c:strRef>
              <c:f>Sheet1!$B$1</c:f>
              <c:strCache>
                <c:ptCount val="1"/>
                <c:pt idx="0">
                  <c:v>WOG Weight</c:v>
                </c:pt>
              </c:strCache>
            </c:strRef>
          </c:tx>
          <c:spPr>
            <a:solidFill>
              <a:schemeClr val="accent1"/>
            </a:solidFill>
            <a:ln>
              <a:noFill/>
            </a:ln>
            <a:effectLst>
              <a:innerShdw blurRad="63500" dist="50800" dir="13500000">
                <a:prstClr val="black">
                  <a:alpha val="50000"/>
                </a:prstClr>
              </a:innerShdw>
            </a:effectLst>
            <a:scene3d>
              <a:camera prst="orthographicFront"/>
              <a:lightRig rig="threePt" dir="t"/>
            </a:scene3d>
            <a:sp3d/>
          </c:spPr>
          <c:invertIfNegative val="0"/>
          <c:dPt>
            <c:idx val="0"/>
            <c:invertIfNegative val="0"/>
            <c:bubble3D val="0"/>
            <c:spPr>
              <a:solidFill>
                <a:srgbClr val="FFC000"/>
              </a:solidFill>
              <a:ln>
                <a:noFill/>
              </a:ln>
              <a:effectLst>
                <a:innerShdw blurRad="63500" dist="50800" dir="13500000">
                  <a:prstClr val="black">
                    <a:alpha val="50000"/>
                  </a:prstClr>
                </a:innerShdw>
              </a:effectLst>
              <a:scene3d>
                <a:camera prst="orthographicFront"/>
                <a:lightRig rig="threePt" dir="t"/>
              </a:scene3d>
              <a:sp3d/>
            </c:spPr>
            <c:extLst>
              <c:ext xmlns:c16="http://schemas.microsoft.com/office/drawing/2014/chart" uri="{C3380CC4-5D6E-409C-BE32-E72D297353CC}">
                <c16:uniqueId val="{00000001-4F59-1144-AE80-469E58FA7A75}"/>
              </c:ext>
            </c:extLst>
          </c:dPt>
          <c:dPt>
            <c:idx val="1"/>
            <c:invertIfNegative val="0"/>
            <c:bubble3D val="0"/>
            <c:spPr>
              <a:solidFill>
                <a:srgbClr val="FFC000"/>
              </a:solidFill>
              <a:ln>
                <a:noFill/>
              </a:ln>
              <a:effectLst>
                <a:innerShdw blurRad="63500" dist="50800" dir="13500000">
                  <a:prstClr val="black">
                    <a:alpha val="50000"/>
                  </a:prstClr>
                </a:innerShdw>
              </a:effectLst>
              <a:scene3d>
                <a:camera prst="orthographicFront"/>
                <a:lightRig rig="threePt" dir="t"/>
              </a:scene3d>
              <a:sp3d/>
            </c:spPr>
            <c:extLst>
              <c:ext xmlns:c16="http://schemas.microsoft.com/office/drawing/2014/chart" uri="{C3380CC4-5D6E-409C-BE32-E72D297353CC}">
                <c16:uniqueId val="{00000003-4F59-1144-AE80-469E58FA7A75}"/>
              </c:ext>
            </c:extLst>
          </c:dPt>
          <c:dPt>
            <c:idx val="2"/>
            <c:invertIfNegative val="0"/>
            <c:bubble3D val="0"/>
            <c:spPr>
              <a:solidFill>
                <a:srgbClr val="FFC000"/>
              </a:solidFill>
              <a:ln>
                <a:noFill/>
              </a:ln>
              <a:effectLst>
                <a:innerShdw blurRad="63500" dist="50800" dir="13500000">
                  <a:prstClr val="black">
                    <a:alpha val="50000"/>
                  </a:prstClr>
                </a:innerShdw>
              </a:effectLst>
              <a:scene3d>
                <a:camera prst="orthographicFront"/>
                <a:lightRig rig="threePt" dir="t"/>
              </a:scene3d>
              <a:sp3d/>
            </c:spPr>
            <c:extLst>
              <c:ext xmlns:c16="http://schemas.microsoft.com/office/drawing/2014/chart" uri="{C3380CC4-5D6E-409C-BE32-E72D297353CC}">
                <c16:uniqueId val="{00000005-4F59-1144-AE80-469E58FA7A75}"/>
              </c:ext>
            </c:extLst>
          </c:dPt>
          <c:dPt>
            <c:idx val="3"/>
            <c:invertIfNegative val="0"/>
            <c:bubble3D val="0"/>
            <c:spPr>
              <a:solidFill>
                <a:schemeClr val="bg2">
                  <a:lumMod val="50000"/>
                </a:schemeClr>
              </a:solidFill>
              <a:ln>
                <a:noFill/>
              </a:ln>
              <a:effectLst>
                <a:innerShdw blurRad="63500" dist="50800" dir="13500000">
                  <a:prstClr val="black">
                    <a:alpha val="50000"/>
                  </a:prstClr>
                </a:innerShdw>
              </a:effectLst>
              <a:scene3d>
                <a:camera prst="orthographicFront"/>
                <a:lightRig rig="threePt" dir="t"/>
              </a:scene3d>
              <a:sp3d/>
            </c:spPr>
            <c:extLst>
              <c:ext xmlns:c16="http://schemas.microsoft.com/office/drawing/2014/chart" uri="{C3380CC4-5D6E-409C-BE32-E72D297353CC}">
                <c16:uniqueId val="{00000007-4F59-1144-AE80-469E58FA7A75}"/>
              </c:ext>
            </c:extLst>
          </c:dPt>
          <c:dPt>
            <c:idx val="4"/>
            <c:invertIfNegative val="0"/>
            <c:bubble3D val="0"/>
            <c:spPr>
              <a:solidFill>
                <a:schemeClr val="bg2">
                  <a:lumMod val="50000"/>
                </a:schemeClr>
              </a:solidFill>
              <a:ln>
                <a:noFill/>
              </a:ln>
              <a:effectLst>
                <a:innerShdw blurRad="63500" dist="50800" dir="13500000">
                  <a:prstClr val="black">
                    <a:alpha val="50000"/>
                  </a:prstClr>
                </a:innerShdw>
              </a:effectLst>
              <a:scene3d>
                <a:camera prst="orthographicFront"/>
                <a:lightRig rig="threePt" dir="t"/>
              </a:scene3d>
              <a:sp3d/>
            </c:spPr>
            <c:extLst>
              <c:ext xmlns:c16="http://schemas.microsoft.com/office/drawing/2014/chart" uri="{C3380CC4-5D6E-409C-BE32-E72D297353CC}">
                <c16:uniqueId val="{00000009-4F59-1144-AE80-469E58FA7A75}"/>
              </c:ext>
            </c:extLst>
          </c:dPt>
          <c:dPt>
            <c:idx val="5"/>
            <c:invertIfNegative val="0"/>
            <c:bubble3D val="0"/>
            <c:spPr>
              <a:solidFill>
                <a:schemeClr val="accent6">
                  <a:lumMod val="50000"/>
                </a:schemeClr>
              </a:solidFill>
              <a:ln>
                <a:noFill/>
              </a:ln>
              <a:effectLst>
                <a:innerShdw blurRad="63500" dist="50800" dir="13500000">
                  <a:prstClr val="black">
                    <a:alpha val="50000"/>
                  </a:prstClr>
                </a:innerShdw>
              </a:effectLst>
              <a:scene3d>
                <a:camera prst="orthographicFront"/>
                <a:lightRig rig="threePt" dir="t"/>
              </a:scene3d>
              <a:sp3d/>
            </c:spPr>
            <c:extLst>
              <c:ext xmlns:c16="http://schemas.microsoft.com/office/drawing/2014/chart" uri="{C3380CC4-5D6E-409C-BE32-E72D297353CC}">
                <c16:uniqueId val="{0000000B-4F59-1144-AE80-469E58FA7A75}"/>
              </c:ext>
            </c:extLst>
          </c:dPt>
          <c:dPt>
            <c:idx val="6"/>
            <c:invertIfNegative val="0"/>
            <c:bubble3D val="0"/>
            <c:spPr>
              <a:solidFill>
                <a:schemeClr val="accent6">
                  <a:lumMod val="50000"/>
                </a:schemeClr>
              </a:solidFill>
              <a:ln>
                <a:noFill/>
              </a:ln>
              <a:effectLst>
                <a:innerShdw blurRad="63500" dist="50800" dir="13500000">
                  <a:prstClr val="black">
                    <a:alpha val="50000"/>
                  </a:prstClr>
                </a:innerShdw>
              </a:effectLst>
              <a:scene3d>
                <a:camera prst="orthographicFront"/>
                <a:lightRig rig="threePt" dir="t"/>
              </a:scene3d>
              <a:sp3d/>
            </c:spPr>
            <c:extLst>
              <c:ext xmlns:c16="http://schemas.microsoft.com/office/drawing/2014/chart" uri="{C3380CC4-5D6E-409C-BE32-E72D297353CC}">
                <c16:uniqueId val="{0000000D-4F59-1144-AE80-469E58FA7A75}"/>
              </c:ext>
            </c:extLst>
          </c:dPt>
          <c:dPt>
            <c:idx val="7"/>
            <c:invertIfNegative val="0"/>
            <c:bubble3D val="0"/>
            <c:spPr>
              <a:solidFill>
                <a:schemeClr val="accent6">
                  <a:lumMod val="50000"/>
                </a:schemeClr>
              </a:solidFill>
              <a:ln>
                <a:noFill/>
              </a:ln>
              <a:effectLst>
                <a:innerShdw blurRad="63500" dist="50800" dir="13500000">
                  <a:prstClr val="black">
                    <a:alpha val="50000"/>
                  </a:prstClr>
                </a:innerShdw>
              </a:effectLst>
              <a:scene3d>
                <a:camera prst="orthographicFront"/>
                <a:lightRig rig="threePt" dir="t"/>
              </a:scene3d>
              <a:sp3d/>
            </c:spPr>
            <c:extLst>
              <c:ext xmlns:c16="http://schemas.microsoft.com/office/drawing/2014/chart" uri="{C3380CC4-5D6E-409C-BE32-E72D297353CC}">
                <c16:uniqueId val="{0000000F-4F59-1144-AE80-469E58FA7A75}"/>
              </c:ext>
            </c:extLst>
          </c:dPt>
          <c:dPt>
            <c:idx val="8"/>
            <c:invertIfNegative val="0"/>
            <c:bubble3D val="0"/>
            <c:spPr>
              <a:solidFill>
                <a:schemeClr val="accent5">
                  <a:lumMod val="75000"/>
                </a:schemeClr>
              </a:solidFill>
              <a:ln>
                <a:noFill/>
              </a:ln>
              <a:effectLst>
                <a:innerShdw blurRad="63500" dist="50800" dir="13500000">
                  <a:prstClr val="black">
                    <a:alpha val="50000"/>
                  </a:prstClr>
                </a:innerShdw>
              </a:effectLst>
              <a:scene3d>
                <a:camera prst="orthographicFront"/>
                <a:lightRig rig="threePt" dir="t"/>
              </a:scene3d>
              <a:sp3d/>
            </c:spPr>
            <c:extLst>
              <c:ext xmlns:c16="http://schemas.microsoft.com/office/drawing/2014/chart" uri="{C3380CC4-5D6E-409C-BE32-E72D297353CC}">
                <c16:uniqueId val="{00000011-4F59-1144-AE80-469E58FA7A75}"/>
              </c:ext>
            </c:extLst>
          </c:dPt>
          <c:dPt>
            <c:idx val="9"/>
            <c:invertIfNegative val="0"/>
            <c:bubble3D val="0"/>
            <c:spPr>
              <a:solidFill>
                <a:schemeClr val="accent5">
                  <a:lumMod val="75000"/>
                </a:schemeClr>
              </a:solidFill>
              <a:ln>
                <a:noFill/>
              </a:ln>
              <a:effectLst>
                <a:innerShdw blurRad="63500" dist="50800" dir="13500000">
                  <a:prstClr val="black">
                    <a:alpha val="50000"/>
                  </a:prstClr>
                </a:innerShdw>
              </a:effectLst>
              <a:scene3d>
                <a:camera prst="orthographicFront"/>
                <a:lightRig rig="threePt" dir="t"/>
              </a:scene3d>
              <a:sp3d/>
            </c:spPr>
            <c:extLst>
              <c:ext xmlns:c16="http://schemas.microsoft.com/office/drawing/2014/chart" uri="{C3380CC4-5D6E-409C-BE32-E72D297353CC}">
                <c16:uniqueId val="{00000013-4F59-1144-AE80-469E58FA7A75}"/>
              </c:ext>
            </c:extLst>
          </c:dPt>
          <c:dPt>
            <c:idx val="10"/>
            <c:invertIfNegative val="0"/>
            <c:bubble3D val="0"/>
            <c:spPr>
              <a:solidFill>
                <a:schemeClr val="accent2">
                  <a:lumMod val="75000"/>
                </a:schemeClr>
              </a:solidFill>
              <a:ln>
                <a:noFill/>
              </a:ln>
              <a:effectLst>
                <a:innerShdw blurRad="63500" dist="50800" dir="13500000">
                  <a:prstClr val="black">
                    <a:alpha val="50000"/>
                  </a:prstClr>
                </a:innerShdw>
              </a:effectLst>
              <a:scene3d>
                <a:camera prst="orthographicFront"/>
                <a:lightRig rig="threePt" dir="t"/>
              </a:scene3d>
              <a:sp3d/>
            </c:spPr>
            <c:extLst>
              <c:ext xmlns:c16="http://schemas.microsoft.com/office/drawing/2014/chart" uri="{C3380CC4-5D6E-409C-BE32-E72D297353CC}">
                <c16:uniqueId val="{00000015-4F59-1144-AE80-469E58FA7A75}"/>
              </c:ext>
            </c:extLst>
          </c:dPt>
          <c:dPt>
            <c:idx val="11"/>
            <c:invertIfNegative val="0"/>
            <c:bubble3D val="0"/>
            <c:spPr>
              <a:solidFill>
                <a:schemeClr val="accent2">
                  <a:lumMod val="75000"/>
                </a:schemeClr>
              </a:solidFill>
              <a:ln>
                <a:noFill/>
              </a:ln>
              <a:effectLst>
                <a:innerShdw blurRad="63500" dist="50800" dir="13500000">
                  <a:prstClr val="black">
                    <a:alpha val="50000"/>
                  </a:prstClr>
                </a:innerShdw>
              </a:effectLst>
              <a:scene3d>
                <a:camera prst="orthographicFront"/>
                <a:lightRig rig="threePt" dir="t"/>
              </a:scene3d>
              <a:sp3d/>
            </c:spPr>
            <c:extLst>
              <c:ext xmlns:c16="http://schemas.microsoft.com/office/drawing/2014/chart" uri="{C3380CC4-5D6E-409C-BE32-E72D297353CC}">
                <c16:uniqueId val="{00000017-4F59-1144-AE80-469E58FA7A75}"/>
              </c:ext>
            </c:extLst>
          </c:dPt>
          <c:dPt>
            <c:idx val="12"/>
            <c:invertIfNegative val="0"/>
            <c:bubble3D val="0"/>
            <c:spPr>
              <a:solidFill>
                <a:schemeClr val="accent2">
                  <a:lumMod val="75000"/>
                </a:schemeClr>
              </a:solidFill>
              <a:ln>
                <a:noFill/>
              </a:ln>
              <a:effectLst>
                <a:innerShdw blurRad="63500" dist="50800" dir="13500000">
                  <a:prstClr val="black">
                    <a:alpha val="50000"/>
                  </a:prstClr>
                </a:innerShdw>
              </a:effectLst>
              <a:scene3d>
                <a:camera prst="orthographicFront"/>
                <a:lightRig rig="threePt" dir="t"/>
              </a:scene3d>
              <a:sp3d/>
            </c:spPr>
            <c:extLst>
              <c:ext xmlns:c16="http://schemas.microsoft.com/office/drawing/2014/chart" uri="{C3380CC4-5D6E-409C-BE32-E72D297353CC}">
                <c16:uniqueId val="{00000019-4F59-1144-AE80-469E58FA7A75}"/>
              </c:ext>
            </c:extLst>
          </c:dPt>
          <c:dPt>
            <c:idx val="13"/>
            <c:invertIfNegative val="0"/>
            <c:bubble3D val="0"/>
            <c:spPr>
              <a:solidFill>
                <a:schemeClr val="accent2">
                  <a:lumMod val="75000"/>
                </a:schemeClr>
              </a:solidFill>
              <a:ln>
                <a:noFill/>
              </a:ln>
              <a:effectLst>
                <a:innerShdw blurRad="63500" dist="50800" dir="13500000">
                  <a:prstClr val="black">
                    <a:alpha val="50000"/>
                  </a:prstClr>
                </a:innerShdw>
              </a:effectLst>
              <a:scene3d>
                <a:camera prst="orthographicFront"/>
                <a:lightRig rig="threePt" dir="t"/>
              </a:scene3d>
              <a:sp3d/>
            </c:spPr>
            <c:extLst>
              <c:ext xmlns:c16="http://schemas.microsoft.com/office/drawing/2014/chart" uri="{C3380CC4-5D6E-409C-BE32-E72D297353CC}">
                <c16:uniqueId val="{0000001B-4F59-1144-AE80-469E58FA7A75}"/>
              </c:ext>
            </c:extLst>
          </c:dPt>
          <c:dPt>
            <c:idx val="14"/>
            <c:invertIfNegative val="0"/>
            <c:bubble3D val="0"/>
            <c:spPr>
              <a:solidFill>
                <a:srgbClr val="C29203"/>
              </a:solidFill>
              <a:ln>
                <a:noFill/>
              </a:ln>
              <a:effectLst>
                <a:innerShdw blurRad="63500" dist="50800" dir="13500000">
                  <a:prstClr val="black">
                    <a:alpha val="50000"/>
                  </a:prstClr>
                </a:innerShdw>
              </a:effectLst>
              <a:scene3d>
                <a:camera prst="orthographicFront"/>
                <a:lightRig rig="threePt" dir="t"/>
              </a:scene3d>
              <a:sp3d/>
            </c:spPr>
            <c:extLst>
              <c:ext xmlns:c16="http://schemas.microsoft.com/office/drawing/2014/chart" uri="{C3380CC4-5D6E-409C-BE32-E72D297353CC}">
                <c16:uniqueId val="{0000001D-4F59-1144-AE80-469E58FA7A75}"/>
              </c:ext>
            </c:extLst>
          </c:dPt>
          <c:dPt>
            <c:idx val="15"/>
            <c:invertIfNegative val="0"/>
            <c:bubble3D val="0"/>
            <c:spPr>
              <a:solidFill>
                <a:srgbClr val="C29203"/>
              </a:solidFill>
              <a:ln>
                <a:noFill/>
              </a:ln>
              <a:effectLst>
                <a:innerShdw blurRad="63500" dist="50800" dir="13500000">
                  <a:prstClr val="black">
                    <a:alpha val="50000"/>
                  </a:prstClr>
                </a:innerShdw>
              </a:effectLst>
              <a:scene3d>
                <a:camera prst="orthographicFront"/>
                <a:lightRig rig="threePt" dir="t"/>
              </a:scene3d>
              <a:sp3d/>
            </c:spPr>
            <c:extLst>
              <c:ext xmlns:c16="http://schemas.microsoft.com/office/drawing/2014/chart" uri="{C3380CC4-5D6E-409C-BE32-E72D297353CC}">
                <c16:uniqueId val="{0000001F-4F59-1144-AE80-469E58FA7A75}"/>
              </c:ext>
            </c:extLst>
          </c:dPt>
          <c:dPt>
            <c:idx val="16"/>
            <c:invertIfNegative val="0"/>
            <c:bubble3D val="0"/>
            <c:spPr>
              <a:solidFill>
                <a:srgbClr val="C29203"/>
              </a:solidFill>
              <a:ln>
                <a:noFill/>
              </a:ln>
              <a:effectLst>
                <a:innerShdw blurRad="63500" dist="50800" dir="13500000">
                  <a:prstClr val="black">
                    <a:alpha val="50000"/>
                  </a:prstClr>
                </a:innerShdw>
              </a:effectLst>
              <a:scene3d>
                <a:camera prst="orthographicFront"/>
                <a:lightRig rig="threePt" dir="t"/>
              </a:scene3d>
              <a:sp3d/>
            </c:spPr>
            <c:extLst>
              <c:ext xmlns:c16="http://schemas.microsoft.com/office/drawing/2014/chart" uri="{C3380CC4-5D6E-409C-BE32-E72D297353CC}">
                <c16:uniqueId val="{00000021-4F59-1144-AE80-469E58FA7A75}"/>
              </c:ext>
            </c:extLst>
          </c:dPt>
          <c:cat>
            <c:strRef>
              <c:f>Sheet1!$A$2:$A$18</c:f>
              <c:strCache>
                <c:ptCount val="17"/>
                <c:pt idx="0">
                  <c:v>Below</c:v>
                </c:pt>
                <c:pt idx="1">
                  <c:v>2</c:v>
                </c:pt>
                <c:pt idx="2">
                  <c:v>2.12</c:v>
                </c:pt>
                <c:pt idx="3">
                  <c:v>2.25</c:v>
                </c:pt>
                <c:pt idx="4">
                  <c:v>2.37</c:v>
                </c:pt>
                <c:pt idx="5">
                  <c:v>2.5</c:v>
                </c:pt>
                <c:pt idx="6">
                  <c:v>2.67</c:v>
                </c:pt>
                <c:pt idx="7">
                  <c:v>2.75</c:v>
                </c:pt>
                <c:pt idx="8">
                  <c:v>2.87</c:v>
                </c:pt>
                <c:pt idx="9">
                  <c:v>3</c:v>
                </c:pt>
                <c:pt idx="10">
                  <c:v>3.12</c:v>
                </c:pt>
                <c:pt idx="11">
                  <c:v>3.25</c:v>
                </c:pt>
                <c:pt idx="12">
                  <c:v>3.37</c:v>
                </c:pt>
                <c:pt idx="13">
                  <c:v>3.5</c:v>
                </c:pt>
                <c:pt idx="14">
                  <c:v>3.67</c:v>
                </c:pt>
                <c:pt idx="15">
                  <c:v>3.75</c:v>
                </c:pt>
                <c:pt idx="16">
                  <c:v>3.87</c:v>
                </c:pt>
              </c:strCache>
            </c:strRef>
          </c:cat>
          <c:val>
            <c:numRef>
              <c:f>Sheet1!$B$2:$B$18</c:f>
              <c:numCache>
                <c:formatCode>0%</c:formatCode>
                <c:ptCount val="17"/>
                <c:pt idx="0">
                  <c:v>0.01</c:v>
                </c:pt>
                <c:pt idx="1">
                  <c:v>0.01</c:v>
                </c:pt>
                <c:pt idx="2">
                  <c:v>0.02</c:v>
                </c:pt>
                <c:pt idx="3">
                  <c:v>0.03</c:v>
                </c:pt>
                <c:pt idx="4">
                  <c:v>0.05</c:v>
                </c:pt>
                <c:pt idx="5">
                  <c:v>0.1</c:v>
                </c:pt>
                <c:pt idx="6">
                  <c:v>0.12</c:v>
                </c:pt>
                <c:pt idx="7">
                  <c:v>0.14000000000000001</c:v>
                </c:pt>
                <c:pt idx="8">
                  <c:v>0.13</c:v>
                </c:pt>
                <c:pt idx="9">
                  <c:v>0.11</c:v>
                </c:pt>
                <c:pt idx="10">
                  <c:v>0.08</c:v>
                </c:pt>
                <c:pt idx="11">
                  <c:v>7.0000000000000007E-2</c:v>
                </c:pt>
                <c:pt idx="12">
                  <c:v>0.05</c:v>
                </c:pt>
                <c:pt idx="13">
                  <c:v>0.03</c:v>
                </c:pt>
                <c:pt idx="14">
                  <c:v>0.02</c:v>
                </c:pt>
                <c:pt idx="15">
                  <c:v>0.01</c:v>
                </c:pt>
                <c:pt idx="16">
                  <c:v>0.01</c:v>
                </c:pt>
              </c:numCache>
            </c:numRef>
          </c:val>
          <c:extLst>
            <c:ext xmlns:c16="http://schemas.microsoft.com/office/drawing/2014/chart" uri="{C3380CC4-5D6E-409C-BE32-E72D297353CC}">
              <c16:uniqueId val="{00000022-4F59-1144-AE80-469E58FA7A75}"/>
            </c:ext>
          </c:extLst>
        </c:ser>
        <c:dLbls>
          <c:showLegendKey val="0"/>
          <c:showVal val="0"/>
          <c:showCatName val="0"/>
          <c:showSerName val="0"/>
          <c:showPercent val="0"/>
          <c:showBubbleSize val="0"/>
        </c:dLbls>
        <c:gapWidth val="119"/>
        <c:overlap val="-27"/>
        <c:axId val="651427280"/>
        <c:axId val="651426960"/>
      </c:barChart>
      <c:catAx>
        <c:axId val="651427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51426960"/>
        <c:crosses val="autoZero"/>
        <c:auto val="1"/>
        <c:lblAlgn val="ctr"/>
        <c:lblOffset val="100"/>
        <c:noMultiLvlLbl val="0"/>
      </c:catAx>
      <c:valAx>
        <c:axId val="651426960"/>
        <c:scaling>
          <c:orientation val="minMax"/>
          <c:max val="0.15000000000000002"/>
          <c:min val="0"/>
        </c:scaling>
        <c:delete val="0"/>
        <c:axPos val="l"/>
        <c:majorGridlines>
          <c:spPr>
            <a:ln w="31750" cap="flat" cmpd="sng" algn="ctr">
              <a:solidFill>
                <a:schemeClr val="bg2">
                  <a:lumMod val="9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51427280"/>
        <c:crosses val="autoZero"/>
        <c:crossBetween val="between"/>
      </c:valAx>
      <c:spPr>
        <a:noFill/>
        <a:ln w="22225">
          <a:noFill/>
        </a:ln>
        <a:effectLst>
          <a:innerShdw blurRad="63500" dist="50800" dir="13500000">
            <a:prstClr val="black">
              <a:alpha val="50000"/>
            </a:prstClr>
          </a:innerShdw>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CEA650-55B2-4084-8C62-1B99FDE2E5D1}" type="doc">
      <dgm:prSet loTypeId="urn:microsoft.com/office/officeart/2017/3/layout/DropPinTimeline" loCatId="process" qsTypeId="urn:microsoft.com/office/officeart/2005/8/quickstyle/simple2" qsCatId="simple" csTypeId="urn:microsoft.com/office/officeart/2005/8/colors/colorful2" csCatId="colorful" phldr="1"/>
      <dgm:spPr/>
      <dgm:t>
        <a:bodyPr/>
        <a:lstStyle/>
        <a:p>
          <a:endParaRPr lang="en-US"/>
        </a:p>
      </dgm:t>
    </dgm:pt>
    <dgm:pt modelId="{C34E3CCB-3B45-468B-A6F2-6F0D2795A0A0}">
      <dgm:prSet/>
      <dgm:spPr/>
      <dgm:t>
        <a:bodyPr/>
        <a:lstStyle/>
        <a:p>
          <a:pPr>
            <a:defRPr b="1"/>
          </a:pPr>
          <a:r>
            <a:rPr lang="en-US" dirty="0"/>
            <a:t>June 17 9:35 PM</a:t>
          </a:r>
        </a:p>
      </dgm:t>
    </dgm:pt>
    <dgm:pt modelId="{04C26B62-8BF9-4C71-976D-A6F43447C42E}" type="parTrans" cxnId="{C8A9BD7A-D508-4D3C-96B3-1C22542AD0A1}">
      <dgm:prSet/>
      <dgm:spPr/>
      <dgm:t>
        <a:bodyPr/>
        <a:lstStyle/>
        <a:p>
          <a:endParaRPr lang="en-US"/>
        </a:p>
      </dgm:t>
    </dgm:pt>
    <dgm:pt modelId="{7696B4AD-8A48-4F81-A5C2-FA7FB8FC7235}" type="sibTrans" cxnId="{C8A9BD7A-D508-4D3C-96B3-1C22542AD0A1}">
      <dgm:prSet/>
      <dgm:spPr/>
      <dgm:t>
        <a:bodyPr/>
        <a:lstStyle/>
        <a:p>
          <a:endParaRPr lang="en-US"/>
        </a:p>
      </dgm:t>
    </dgm:pt>
    <dgm:pt modelId="{3499E963-E6FD-4A24-971D-063BEEAC5D59}">
      <dgm:prSet/>
      <dgm:spPr/>
      <dgm:t>
        <a:bodyPr/>
        <a:lstStyle/>
        <a:p>
          <a:r>
            <a:rPr lang="en-US" dirty="0"/>
            <a:t>Initial call between Deputy Brown and Tessa Swearengin</a:t>
          </a:r>
        </a:p>
      </dgm:t>
    </dgm:pt>
    <dgm:pt modelId="{ACCD54D5-AA54-472C-8090-82FEDE9DF9C5}" type="parTrans" cxnId="{0E88850E-03B9-4D9D-8074-63DABD50E7A3}">
      <dgm:prSet/>
      <dgm:spPr/>
      <dgm:t>
        <a:bodyPr/>
        <a:lstStyle/>
        <a:p>
          <a:endParaRPr lang="en-US"/>
        </a:p>
      </dgm:t>
    </dgm:pt>
    <dgm:pt modelId="{B793C15E-B115-41A9-81A1-C647D7A0DFDB}" type="sibTrans" cxnId="{0E88850E-03B9-4D9D-8074-63DABD50E7A3}">
      <dgm:prSet/>
      <dgm:spPr/>
      <dgm:t>
        <a:bodyPr/>
        <a:lstStyle/>
        <a:p>
          <a:endParaRPr lang="en-US"/>
        </a:p>
      </dgm:t>
    </dgm:pt>
    <dgm:pt modelId="{2EA87EAB-925B-464E-AF40-2EAEF93477AD}">
      <dgm:prSet/>
      <dgm:spPr/>
      <dgm:t>
        <a:bodyPr/>
        <a:lstStyle/>
        <a:p>
          <a:pPr>
            <a:defRPr b="1"/>
          </a:pPr>
          <a:r>
            <a:rPr lang="en-US" dirty="0"/>
            <a:t>June 17 9:47 PM</a:t>
          </a:r>
        </a:p>
      </dgm:t>
    </dgm:pt>
    <dgm:pt modelId="{137549C4-27F3-4E4B-914D-AE5C6DD56F84}" type="parTrans" cxnId="{2879CEC2-52EB-4C3A-91F9-A5CB59EA87E0}">
      <dgm:prSet/>
      <dgm:spPr/>
      <dgm:t>
        <a:bodyPr/>
        <a:lstStyle/>
        <a:p>
          <a:endParaRPr lang="en-US"/>
        </a:p>
      </dgm:t>
    </dgm:pt>
    <dgm:pt modelId="{7B80AF2F-21B2-4E35-BA9F-72F93ACF0B4E}" type="sibTrans" cxnId="{2879CEC2-52EB-4C3A-91F9-A5CB59EA87E0}">
      <dgm:prSet/>
      <dgm:spPr/>
      <dgm:t>
        <a:bodyPr/>
        <a:lstStyle/>
        <a:p>
          <a:endParaRPr lang="en-US"/>
        </a:p>
      </dgm:t>
    </dgm:pt>
    <dgm:pt modelId="{336292C1-2ED1-4919-BD07-1F474875CC62}">
      <dgm:prSet/>
      <dgm:spPr/>
      <dgm:t>
        <a:bodyPr/>
        <a:lstStyle/>
        <a:p>
          <a:r>
            <a:rPr lang="en-US" dirty="0"/>
            <a:t>Deputy Brown calls Detective Burgess</a:t>
          </a:r>
        </a:p>
      </dgm:t>
    </dgm:pt>
    <dgm:pt modelId="{7CAC9654-EB98-4E42-AB21-06DD70B10DA6}" type="parTrans" cxnId="{C7C14314-C55B-4902-A3A5-55D135067A9D}">
      <dgm:prSet/>
      <dgm:spPr/>
      <dgm:t>
        <a:bodyPr/>
        <a:lstStyle/>
        <a:p>
          <a:endParaRPr lang="en-US"/>
        </a:p>
      </dgm:t>
    </dgm:pt>
    <dgm:pt modelId="{CDFACE96-6F10-4D54-BD22-8240EDEBAAF1}" type="sibTrans" cxnId="{C7C14314-C55B-4902-A3A5-55D135067A9D}">
      <dgm:prSet/>
      <dgm:spPr/>
      <dgm:t>
        <a:bodyPr/>
        <a:lstStyle/>
        <a:p>
          <a:endParaRPr lang="en-US"/>
        </a:p>
      </dgm:t>
    </dgm:pt>
    <dgm:pt modelId="{BBA58EEB-4EB8-4CEC-B63D-18ABBEABFD7C}">
      <dgm:prSet/>
      <dgm:spPr/>
      <dgm:t>
        <a:bodyPr/>
        <a:lstStyle/>
        <a:p>
          <a:pPr>
            <a:defRPr b="1"/>
          </a:pPr>
          <a:r>
            <a:rPr lang="en-US" dirty="0"/>
            <a:t>June 17 10:05 PM</a:t>
          </a:r>
        </a:p>
      </dgm:t>
    </dgm:pt>
    <dgm:pt modelId="{4D035EE7-B271-4FB9-B617-9E75E1EA9518}" type="parTrans" cxnId="{0FD04D53-4553-470F-8A47-D7204C354A91}">
      <dgm:prSet/>
      <dgm:spPr/>
      <dgm:t>
        <a:bodyPr/>
        <a:lstStyle/>
        <a:p>
          <a:endParaRPr lang="en-US"/>
        </a:p>
      </dgm:t>
    </dgm:pt>
    <dgm:pt modelId="{63F5EB1C-24FD-4F6A-94B6-4257FFD8364D}" type="sibTrans" cxnId="{0FD04D53-4553-470F-8A47-D7204C354A91}">
      <dgm:prSet/>
      <dgm:spPr/>
      <dgm:t>
        <a:bodyPr/>
        <a:lstStyle/>
        <a:p>
          <a:endParaRPr lang="en-US"/>
        </a:p>
      </dgm:t>
    </dgm:pt>
    <dgm:pt modelId="{B29342FE-487B-4600-8CEA-699B1B5F8A76}">
      <dgm:prSet/>
      <dgm:spPr/>
      <dgm:t>
        <a:bodyPr/>
        <a:lstStyle/>
        <a:p>
          <a:r>
            <a:rPr lang="en-US" dirty="0"/>
            <a:t>Detective Burgess calls Tessa Swearengin</a:t>
          </a:r>
        </a:p>
      </dgm:t>
    </dgm:pt>
    <dgm:pt modelId="{40997A52-5A01-41FE-AEE5-F5E5D89929C1}" type="parTrans" cxnId="{C76FF69E-FF3D-4357-A295-680198FD2E7A}">
      <dgm:prSet/>
      <dgm:spPr/>
      <dgm:t>
        <a:bodyPr/>
        <a:lstStyle/>
        <a:p>
          <a:endParaRPr lang="en-US"/>
        </a:p>
      </dgm:t>
    </dgm:pt>
    <dgm:pt modelId="{6345A734-85FE-4A62-A466-0D9DCB108164}" type="sibTrans" cxnId="{C76FF69E-FF3D-4357-A295-680198FD2E7A}">
      <dgm:prSet/>
      <dgm:spPr/>
      <dgm:t>
        <a:bodyPr/>
        <a:lstStyle/>
        <a:p>
          <a:endParaRPr lang="en-US"/>
        </a:p>
      </dgm:t>
    </dgm:pt>
    <dgm:pt modelId="{BC4EBAE5-31ED-4445-93D7-6C1FD64244A8}">
      <dgm:prSet/>
      <dgm:spPr/>
      <dgm:t>
        <a:bodyPr/>
        <a:lstStyle/>
        <a:p>
          <a:pPr>
            <a:defRPr b="1"/>
          </a:pPr>
          <a:r>
            <a:rPr lang="en-US" dirty="0"/>
            <a:t>June 17 10:23 PM</a:t>
          </a:r>
        </a:p>
      </dgm:t>
    </dgm:pt>
    <dgm:pt modelId="{C381C380-ECE6-4CBF-BAC9-FCEC1FB40220}" type="parTrans" cxnId="{2FC0BB33-8926-441C-A53C-04F0E34D8B6A}">
      <dgm:prSet/>
      <dgm:spPr/>
      <dgm:t>
        <a:bodyPr/>
        <a:lstStyle/>
        <a:p>
          <a:endParaRPr lang="en-US"/>
        </a:p>
      </dgm:t>
    </dgm:pt>
    <dgm:pt modelId="{68FCE15B-4D87-43C4-8ADF-82E6F90AE961}" type="sibTrans" cxnId="{2FC0BB33-8926-441C-A53C-04F0E34D8B6A}">
      <dgm:prSet/>
      <dgm:spPr/>
      <dgm:t>
        <a:bodyPr/>
        <a:lstStyle/>
        <a:p>
          <a:endParaRPr lang="en-US"/>
        </a:p>
      </dgm:t>
    </dgm:pt>
    <dgm:pt modelId="{51F6B497-A4EC-4B75-988A-C5D7C6FDF7AD}">
      <dgm:prSet/>
      <dgm:spPr/>
      <dgm:t>
        <a:bodyPr/>
        <a:lstStyle/>
        <a:p>
          <a:r>
            <a:rPr lang="en-US"/>
            <a:t>Detective Burgess calls Angela Reed</a:t>
          </a:r>
        </a:p>
      </dgm:t>
    </dgm:pt>
    <dgm:pt modelId="{688FE0C3-EF08-44FB-9D21-F104689B6DED}" type="parTrans" cxnId="{FAECC5D5-5BDC-480C-BF8E-C2BD60FD8CA5}">
      <dgm:prSet/>
      <dgm:spPr/>
      <dgm:t>
        <a:bodyPr/>
        <a:lstStyle/>
        <a:p>
          <a:endParaRPr lang="en-US"/>
        </a:p>
      </dgm:t>
    </dgm:pt>
    <dgm:pt modelId="{AA35FB4A-C25D-4EF3-8AB6-29D5D72D05D6}" type="sibTrans" cxnId="{FAECC5D5-5BDC-480C-BF8E-C2BD60FD8CA5}">
      <dgm:prSet/>
      <dgm:spPr/>
      <dgm:t>
        <a:bodyPr/>
        <a:lstStyle/>
        <a:p>
          <a:endParaRPr lang="en-US"/>
        </a:p>
      </dgm:t>
    </dgm:pt>
    <dgm:pt modelId="{B45CC01D-C4EA-41F6-90BF-73646223205D}">
      <dgm:prSet/>
      <dgm:spPr/>
      <dgm:t>
        <a:bodyPr/>
        <a:lstStyle/>
        <a:p>
          <a:pPr>
            <a:defRPr b="1"/>
          </a:pPr>
          <a:r>
            <a:rPr lang="en-US" dirty="0"/>
            <a:t>June 17 10:52 PM</a:t>
          </a:r>
        </a:p>
      </dgm:t>
    </dgm:pt>
    <dgm:pt modelId="{EA274B8A-E3E3-4ECC-9660-FBB8E8ED610C}" type="parTrans" cxnId="{AE9113B3-4CEC-4420-BB4F-A450EC70E0CC}">
      <dgm:prSet/>
      <dgm:spPr/>
      <dgm:t>
        <a:bodyPr/>
        <a:lstStyle/>
        <a:p>
          <a:endParaRPr lang="en-US"/>
        </a:p>
      </dgm:t>
    </dgm:pt>
    <dgm:pt modelId="{52864928-C951-43D7-BFDF-FCCF7A14FF80}" type="sibTrans" cxnId="{AE9113B3-4CEC-4420-BB4F-A450EC70E0CC}">
      <dgm:prSet/>
      <dgm:spPr/>
      <dgm:t>
        <a:bodyPr/>
        <a:lstStyle/>
        <a:p>
          <a:endParaRPr lang="en-US"/>
        </a:p>
      </dgm:t>
    </dgm:pt>
    <dgm:pt modelId="{DF53395C-59D5-4F42-9226-1915551EF871}">
      <dgm:prSet/>
      <dgm:spPr/>
      <dgm:t>
        <a:bodyPr/>
        <a:lstStyle/>
        <a:p>
          <a:r>
            <a:rPr lang="en-US" dirty="0"/>
            <a:t>Detective Burgess arrives at Reed home</a:t>
          </a:r>
        </a:p>
      </dgm:t>
    </dgm:pt>
    <dgm:pt modelId="{F1356FF0-2E9C-4D1A-ABE1-9209ED3EC7F4}" type="parTrans" cxnId="{C82AF4DC-FA7D-46F2-9192-12A4D5599276}">
      <dgm:prSet/>
      <dgm:spPr/>
      <dgm:t>
        <a:bodyPr/>
        <a:lstStyle/>
        <a:p>
          <a:endParaRPr lang="en-US"/>
        </a:p>
      </dgm:t>
    </dgm:pt>
    <dgm:pt modelId="{16D4AD2B-24FA-4407-A4C6-B68F34EC4F2A}" type="sibTrans" cxnId="{C82AF4DC-FA7D-46F2-9192-12A4D5599276}">
      <dgm:prSet/>
      <dgm:spPr/>
      <dgm:t>
        <a:bodyPr/>
        <a:lstStyle/>
        <a:p>
          <a:endParaRPr lang="en-US"/>
        </a:p>
      </dgm:t>
    </dgm:pt>
    <dgm:pt modelId="{6302202E-BDA4-474A-9F42-EB60C8CCFA6E}">
      <dgm:prSet/>
      <dgm:spPr/>
      <dgm:t>
        <a:bodyPr/>
        <a:lstStyle/>
        <a:p>
          <a:pPr>
            <a:defRPr b="1"/>
          </a:pPr>
          <a:r>
            <a:rPr lang="en-US" dirty="0"/>
            <a:t>June 17 10:55 PM</a:t>
          </a:r>
        </a:p>
      </dgm:t>
    </dgm:pt>
    <dgm:pt modelId="{88B3E54E-8054-4778-B134-52D15617BA98}" type="parTrans" cxnId="{1470A0EE-5323-4D97-8837-63A154077122}">
      <dgm:prSet/>
      <dgm:spPr/>
      <dgm:t>
        <a:bodyPr/>
        <a:lstStyle/>
        <a:p>
          <a:endParaRPr lang="en-US"/>
        </a:p>
      </dgm:t>
    </dgm:pt>
    <dgm:pt modelId="{BF3E03B5-A3CD-4519-827E-F376A6CC6339}" type="sibTrans" cxnId="{1470A0EE-5323-4D97-8837-63A154077122}">
      <dgm:prSet/>
      <dgm:spPr/>
      <dgm:t>
        <a:bodyPr/>
        <a:lstStyle/>
        <a:p>
          <a:endParaRPr lang="en-US"/>
        </a:p>
      </dgm:t>
    </dgm:pt>
    <dgm:pt modelId="{330722A1-531A-43B4-A80B-0013A01EB769}">
      <dgm:prSet/>
      <dgm:spPr/>
      <dgm:t>
        <a:bodyPr/>
        <a:lstStyle/>
        <a:p>
          <a:r>
            <a:rPr lang="en-US" dirty="0"/>
            <a:t>Law enforcement leaves the Reed home</a:t>
          </a:r>
        </a:p>
      </dgm:t>
    </dgm:pt>
    <dgm:pt modelId="{20C5C7C1-A889-4B98-B637-715BD2029915}" type="parTrans" cxnId="{4233E686-135C-40BE-BE2C-88352A103AF0}">
      <dgm:prSet/>
      <dgm:spPr/>
      <dgm:t>
        <a:bodyPr/>
        <a:lstStyle/>
        <a:p>
          <a:endParaRPr lang="en-US"/>
        </a:p>
      </dgm:t>
    </dgm:pt>
    <dgm:pt modelId="{CB9A4534-D27B-4639-B907-A4DC0EE2671A}" type="sibTrans" cxnId="{4233E686-135C-40BE-BE2C-88352A103AF0}">
      <dgm:prSet/>
      <dgm:spPr/>
      <dgm:t>
        <a:bodyPr/>
        <a:lstStyle/>
        <a:p>
          <a:endParaRPr lang="en-US"/>
        </a:p>
      </dgm:t>
    </dgm:pt>
    <dgm:pt modelId="{6215B0DD-0C6C-493D-AE8A-D00775ADA0F4}">
      <dgm:prSet/>
      <dgm:spPr/>
      <dgm:t>
        <a:bodyPr/>
        <a:lstStyle/>
        <a:p>
          <a:pPr>
            <a:defRPr b="1"/>
          </a:pPr>
          <a:r>
            <a:rPr lang="en-US" dirty="0"/>
            <a:t>June 18 11:29 AM</a:t>
          </a:r>
        </a:p>
      </dgm:t>
    </dgm:pt>
    <dgm:pt modelId="{EC87E08D-E582-42CF-BF24-8128C8959828}" type="parTrans" cxnId="{EF622517-BE3E-4720-9E13-2887FA39A7BD}">
      <dgm:prSet/>
      <dgm:spPr/>
      <dgm:t>
        <a:bodyPr/>
        <a:lstStyle/>
        <a:p>
          <a:endParaRPr lang="en-US"/>
        </a:p>
      </dgm:t>
    </dgm:pt>
    <dgm:pt modelId="{45930806-049C-426C-AE99-3CE30E0CB16D}" type="sibTrans" cxnId="{EF622517-BE3E-4720-9E13-2887FA39A7BD}">
      <dgm:prSet/>
      <dgm:spPr/>
      <dgm:t>
        <a:bodyPr/>
        <a:lstStyle/>
        <a:p>
          <a:endParaRPr lang="en-US"/>
        </a:p>
      </dgm:t>
    </dgm:pt>
    <dgm:pt modelId="{9C162B5A-227E-436D-98F6-6113531A8405}">
      <dgm:prSet/>
      <dgm:spPr/>
      <dgm:t>
        <a:bodyPr/>
        <a:lstStyle/>
        <a:p>
          <a:r>
            <a:rPr lang="en-US" dirty="0"/>
            <a:t>Angela Reed and all four Reed children arrive at DHS for interviews</a:t>
          </a:r>
        </a:p>
      </dgm:t>
    </dgm:pt>
    <dgm:pt modelId="{AAB85961-AA5B-48FD-9207-AD44EF9BC73D}" type="parTrans" cxnId="{0B84FD51-25F0-4AFF-B348-6CFD8F9CB3C5}">
      <dgm:prSet/>
      <dgm:spPr/>
      <dgm:t>
        <a:bodyPr/>
        <a:lstStyle/>
        <a:p>
          <a:endParaRPr lang="en-US"/>
        </a:p>
      </dgm:t>
    </dgm:pt>
    <dgm:pt modelId="{4C707A76-D334-4899-A6C6-82AB77F48469}" type="sibTrans" cxnId="{0B84FD51-25F0-4AFF-B348-6CFD8F9CB3C5}">
      <dgm:prSet/>
      <dgm:spPr/>
      <dgm:t>
        <a:bodyPr/>
        <a:lstStyle/>
        <a:p>
          <a:endParaRPr lang="en-US"/>
        </a:p>
      </dgm:t>
    </dgm:pt>
    <dgm:pt modelId="{01D601F1-79D5-4185-95FF-F21A41AC8661}">
      <dgm:prSet/>
      <dgm:spPr/>
      <dgm:t>
        <a:bodyPr/>
        <a:lstStyle/>
        <a:p>
          <a:pPr>
            <a:defRPr b="1"/>
          </a:pPr>
          <a:r>
            <a:rPr lang="en-US" dirty="0"/>
            <a:t>June 18 </a:t>
          </a:r>
        </a:p>
      </dgm:t>
    </dgm:pt>
    <dgm:pt modelId="{868DFE25-75D2-47F5-BF7D-2FAB236A4AE0}" type="parTrans" cxnId="{93EBDD61-75E5-474E-BE07-8A4A9845AE8C}">
      <dgm:prSet/>
      <dgm:spPr/>
      <dgm:t>
        <a:bodyPr/>
        <a:lstStyle/>
        <a:p>
          <a:endParaRPr lang="en-US"/>
        </a:p>
      </dgm:t>
    </dgm:pt>
    <dgm:pt modelId="{CEA27E83-2525-40A0-A785-4B656CF05BD8}" type="sibTrans" cxnId="{93EBDD61-75E5-474E-BE07-8A4A9845AE8C}">
      <dgm:prSet/>
      <dgm:spPr/>
      <dgm:t>
        <a:bodyPr/>
        <a:lstStyle/>
        <a:p>
          <a:endParaRPr lang="en-US"/>
        </a:p>
      </dgm:t>
    </dgm:pt>
    <dgm:pt modelId="{A62416D9-FDDC-49E1-8F48-F91B5E9708E3}">
      <dgm:prSet/>
      <dgm:spPr/>
      <dgm:t>
        <a:bodyPr/>
        <a:lstStyle/>
        <a:p>
          <a:r>
            <a:rPr lang="en-US" dirty="0"/>
            <a:t>Detective Burgess applies for arrest warrant</a:t>
          </a:r>
        </a:p>
      </dgm:t>
    </dgm:pt>
    <dgm:pt modelId="{576FC942-F0CC-4DA4-AABF-8BE6B6902024}" type="parTrans" cxnId="{C42F1E9F-473D-4C13-ADA0-8A6CB5C58B3D}">
      <dgm:prSet/>
      <dgm:spPr/>
      <dgm:t>
        <a:bodyPr/>
        <a:lstStyle/>
        <a:p>
          <a:endParaRPr lang="en-US"/>
        </a:p>
      </dgm:t>
    </dgm:pt>
    <dgm:pt modelId="{3779CDC8-4500-4D64-A041-C8E2F51967FD}" type="sibTrans" cxnId="{C42F1E9F-473D-4C13-ADA0-8A6CB5C58B3D}">
      <dgm:prSet/>
      <dgm:spPr/>
      <dgm:t>
        <a:bodyPr/>
        <a:lstStyle/>
        <a:p>
          <a:endParaRPr lang="en-US"/>
        </a:p>
      </dgm:t>
    </dgm:pt>
    <dgm:pt modelId="{198115F5-2EDF-447C-A99F-78153DCE447D}">
      <dgm:prSet/>
      <dgm:spPr/>
      <dgm:t>
        <a:bodyPr/>
        <a:lstStyle/>
        <a:p>
          <a:pPr>
            <a:defRPr b="1"/>
          </a:pPr>
          <a:r>
            <a:rPr lang="en-US" dirty="0"/>
            <a:t>June 19 12:56 AM</a:t>
          </a:r>
        </a:p>
      </dgm:t>
    </dgm:pt>
    <dgm:pt modelId="{03D9308C-1B3C-4D59-899D-C3C682FA7E83}" type="parTrans" cxnId="{C4A0AC86-CDD0-4915-B092-80B61AEC6545}">
      <dgm:prSet/>
      <dgm:spPr/>
      <dgm:t>
        <a:bodyPr/>
        <a:lstStyle/>
        <a:p>
          <a:endParaRPr lang="en-US"/>
        </a:p>
      </dgm:t>
    </dgm:pt>
    <dgm:pt modelId="{8F0B8B55-AEC7-4903-B4D7-019318DFC3AB}" type="sibTrans" cxnId="{C4A0AC86-CDD0-4915-B092-80B61AEC6545}">
      <dgm:prSet/>
      <dgm:spPr/>
      <dgm:t>
        <a:bodyPr/>
        <a:lstStyle/>
        <a:p>
          <a:endParaRPr lang="en-US"/>
        </a:p>
      </dgm:t>
    </dgm:pt>
    <dgm:pt modelId="{FE2D4A55-4C74-4A18-97CD-A388AC20766B}">
      <dgm:prSet/>
      <dgm:spPr/>
      <dgm:t>
        <a:bodyPr/>
        <a:lstStyle/>
        <a:p>
          <a:r>
            <a:rPr lang="en-US" dirty="0"/>
            <a:t>Tim Reed is arrested</a:t>
          </a:r>
        </a:p>
      </dgm:t>
    </dgm:pt>
    <dgm:pt modelId="{9C515BFF-780F-4A05-825F-4900F2A69076}" type="parTrans" cxnId="{4171D982-3F8A-43A5-955F-92D2E818FA1E}">
      <dgm:prSet/>
      <dgm:spPr/>
      <dgm:t>
        <a:bodyPr/>
        <a:lstStyle/>
        <a:p>
          <a:endParaRPr lang="en-US"/>
        </a:p>
      </dgm:t>
    </dgm:pt>
    <dgm:pt modelId="{B67D9071-20C9-4351-A2D9-E851AA666974}" type="sibTrans" cxnId="{4171D982-3F8A-43A5-955F-92D2E818FA1E}">
      <dgm:prSet/>
      <dgm:spPr/>
      <dgm:t>
        <a:bodyPr/>
        <a:lstStyle/>
        <a:p>
          <a:endParaRPr lang="en-US"/>
        </a:p>
      </dgm:t>
    </dgm:pt>
    <dgm:pt modelId="{F8EC64D8-4A50-C549-9BBC-24F864847A79}" type="pres">
      <dgm:prSet presAssocID="{ABCEA650-55B2-4084-8C62-1B99FDE2E5D1}" presName="root" presStyleCnt="0">
        <dgm:presLayoutVars>
          <dgm:chMax/>
          <dgm:chPref/>
          <dgm:animLvl val="lvl"/>
        </dgm:presLayoutVars>
      </dgm:prSet>
      <dgm:spPr/>
    </dgm:pt>
    <dgm:pt modelId="{FED6EF2C-C205-FC40-80D1-5FDC5DF5817D}" type="pres">
      <dgm:prSet presAssocID="{ABCEA650-55B2-4084-8C62-1B99FDE2E5D1}" presName="divider" presStyleLbl="fgAcc1" presStyleIdx="0" presStyleCnt="10"/>
      <dgm:spPr>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tailEnd type="triangle" w="lg" len="lg"/>
        </a:ln>
        <a:effectLst/>
      </dgm:spPr>
    </dgm:pt>
    <dgm:pt modelId="{CCA28EF1-7E45-6146-A406-1AA2FA664000}" type="pres">
      <dgm:prSet presAssocID="{ABCEA650-55B2-4084-8C62-1B99FDE2E5D1}" presName="nodes" presStyleCnt="0">
        <dgm:presLayoutVars>
          <dgm:chMax/>
          <dgm:chPref/>
          <dgm:animLvl val="lvl"/>
        </dgm:presLayoutVars>
      </dgm:prSet>
      <dgm:spPr/>
    </dgm:pt>
    <dgm:pt modelId="{367BE96C-C2B6-0F4F-8058-6B1E5CBF80AC}" type="pres">
      <dgm:prSet presAssocID="{C34E3CCB-3B45-468B-A6F2-6F0D2795A0A0}" presName="composite" presStyleCnt="0"/>
      <dgm:spPr/>
    </dgm:pt>
    <dgm:pt modelId="{E3187217-F0B0-A842-A742-AC51461E7490}" type="pres">
      <dgm:prSet presAssocID="{C34E3CCB-3B45-468B-A6F2-6F0D2795A0A0}" presName="ConnectorPoint" presStyleLbl="lnNode1" presStyleIdx="0" presStyleCnt="9"/>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gm:spPr>
    </dgm:pt>
    <dgm:pt modelId="{84C4C406-569F-454F-A34C-BA93012AB01D}" type="pres">
      <dgm:prSet presAssocID="{C34E3CCB-3B45-468B-A6F2-6F0D2795A0A0}" presName="DropPinPlaceHolder" presStyleCnt="0"/>
      <dgm:spPr/>
    </dgm:pt>
    <dgm:pt modelId="{5CFE8BD7-44DC-A84C-BF04-6F8CF792020A}" type="pres">
      <dgm:prSet presAssocID="{C34E3CCB-3B45-468B-A6F2-6F0D2795A0A0}" presName="DropPin" presStyleLbl="alignNode1" presStyleIdx="0" presStyleCnt="9"/>
      <dgm:spPr/>
    </dgm:pt>
    <dgm:pt modelId="{A3FF012D-88AE-1748-AE59-B56EF56A677C}" type="pres">
      <dgm:prSet presAssocID="{C34E3CCB-3B45-468B-A6F2-6F0D2795A0A0}" presName="Ellipse" presStyleLbl="fgAcc1" presStyleIdx="1" presStyleCnt="10"/>
      <dgm:spPr>
        <a:solidFill>
          <a:schemeClr val="lt1">
            <a:alpha val="90000"/>
            <a:hueOff val="0"/>
            <a:satOff val="0"/>
            <a:lumOff val="0"/>
            <a:alphaOff val="0"/>
          </a:schemeClr>
        </a:solidFill>
        <a:ln w="15875" cap="flat" cmpd="sng" algn="ctr">
          <a:noFill/>
          <a:prstDash val="solid"/>
        </a:ln>
        <a:effectLst/>
      </dgm:spPr>
    </dgm:pt>
    <dgm:pt modelId="{5AB85AD5-DE4E-6440-8C81-A5388555FF14}" type="pres">
      <dgm:prSet presAssocID="{C34E3CCB-3B45-468B-A6F2-6F0D2795A0A0}" presName="L2TextContainer" presStyleLbl="revTx" presStyleIdx="0" presStyleCnt="18">
        <dgm:presLayoutVars>
          <dgm:bulletEnabled val="1"/>
        </dgm:presLayoutVars>
      </dgm:prSet>
      <dgm:spPr/>
    </dgm:pt>
    <dgm:pt modelId="{DA80F4FE-53BD-5A46-B605-F020803FBDFE}" type="pres">
      <dgm:prSet presAssocID="{C34E3CCB-3B45-468B-A6F2-6F0D2795A0A0}" presName="L1TextContainer" presStyleLbl="revTx" presStyleIdx="1" presStyleCnt="18">
        <dgm:presLayoutVars>
          <dgm:chMax val="1"/>
          <dgm:chPref val="1"/>
          <dgm:bulletEnabled val="1"/>
        </dgm:presLayoutVars>
      </dgm:prSet>
      <dgm:spPr/>
    </dgm:pt>
    <dgm:pt modelId="{ABD25322-758B-1B43-AAAF-BBF41CA5DD94}" type="pres">
      <dgm:prSet presAssocID="{C34E3CCB-3B45-468B-A6F2-6F0D2795A0A0}" presName="ConnectLine" presStyleLbl="sibTrans1D1" presStyleIdx="0" presStyleCnt="9"/>
      <dgm:spPr>
        <a:noFill/>
        <a:ln w="12700" cap="flat" cmpd="sng" algn="ctr">
          <a:solidFill>
            <a:schemeClr val="accent2">
              <a:hueOff val="0"/>
              <a:satOff val="0"/>
              <a:lumOff val="0"/>
              <a:alphaOff val="0"/>
            </a:schemeClr>
          </a:solidFill>
          <a:prstDash val="dash"/>
        </a:ln>
        <a:effectLst/>
      </dgm:spPr>
    </dgm:pt>
    <dgm:pt modelId="{0F2D53E1-8FF0-3247-99F9-3A02E3550137}" type="pres">
      <dgm:prSet presAssocID="{C34E3CCB-3B45-468B-A6F2-6F0D2795A0A0}" presName="EmptyPlaceHolder" presStyleCnt="0"/>
      <dgm:spPr/>
    </dgm:pt>
    <dgm:pt modelId="{7C508BCA-8B4F-2C4E-A560-512B8C5DE43B}" type="pres">
      <dgm:prSet presAssocID="{7696B4AD-8A48-4F81-A5C2-FA7FB8FC7235}" presName="spaceBetweenRectangles" presStyleCnt="0"/>
      <dgm:spPr/>
    </dgm:pt>
    <dgm:pt modelId="{7EB3DA6B-C798-9945-9D6E-46BF37FBEFC7}" type="pres">
      <dgm:prSet presAssocID="{2EA87EAB-925B-464E-AF40-2EAEF93477AD}" presName="composite" presStyleCnt="0"/>
      <dgm:spPr/>
    </dgm:pt>
    <dgm:pt modelId="{75B5C6D2-11B2-0148-A45B-763F0512D738}" type="pres">
      <dgm:prSet presAssocID="{2EA87EAB-925B-464E-AF40-2EAEF93477AD}" presName="ConnectorPoint" presStyleLbl="lnNode1" presStyleIdx="1" presStyleCnt="9"/>
      <dgm:spPr>
        <a:solidFill>
          <a:schemeClr val="accent2">
            <a:hueOff val="316242"/>
            <a:satOff val="-5983"/>
            <a:lumOff val="-417"/>
            <a:alphaOff val="0"/>
          </a:schemeClr>
        </a:solidFill>
        <a:ln w="6350" cap="flat" cmpd="sng" algn="ctr">
          <a:solidFill>
            <a:schemeClr val="lt1">
              <a:hueOff val="0"/>
              <a:satOff val="0"/>
              <a:lumOff val="0"/>
              <a:alphaOff val="0"/>
            </a:schemeClr>
          </a:solidFill>
          <a:prstDash val="solid"/>
        </a:ln>
        <a:effectLst/>
      </dgm:spPr>
    </dgm:pt>
    <dgm:pt modelId="{6ADCCA3E-6B2C-214E-8344-0D1992098E93}" type="pres">
      <dgm:prSet presAssocID="{2EA87EAB-925B-464E-AF40-2EAEF93477AD}" presName="DropPinPlaceHolder" presStyleCnt="0"/>
      <dgm:spPr/>
    </dgm:pt>
    <dgm:pt modelId="{B4828A9B-8730-C749-BAD3-9E3FFE852425}" type="pres">
      <dgm:prSet presAssocID="{2EA87EAB-925B-464E-AF40-2EAEF93477AD}" presName="DropPin" presStyleLbl="alignNode1" presStyleIdx="1" presStyleCnt="9"/>
      <dgm:spPr/>
    </dgm:pt>
    <dgm:pt modelId="{1F294707-0C3E-2348-B06D-9218ECAF0DFC}" type="pres">
      <dgm:prSet presAssocID="{2EA87EAB-925B-464E-AF40-2EAEF93477AD}" presName="Ellipse" presStyleLbl="fgAcc1" presStyleIdx="2" presStyleCnt="10"/>
      <dgm:spPr>
        <a:solidFill>
          <a:schemeClr val="lt1">
            <a:alpha val="90000"/>
            <a:hueOff val="0"/>
            <a:satOff val="0"/>
            <a:lumOff val="0"/>
            <a:alphaOff val="0"/>
          </a:schemeClr>
        </a:solidFill>
        <a:ln w="15875" cap="flat" cmpd="sng" algn="ctr">
          <a:noFill/>
          <a:prstDash val="solid"/>
        </a:ln>
        <a:effectLst/>
      </dgm:spPr>
    </dgm:pt>
    <dgm:pt modelId="{D1817289-43FC-2641-B5A1-11E20F426B32}" type="pres">
      <dgm:prSet presAssocID="{2EA87EAB-925B-464E-AF40-2EAEF93477AD}" presName="L2TextContainer" presStyleLbl="revTx" presStyleIdx="2" presStyleCnt="18">
        <dgm:presLayoutVars>
          <dgm:bulletEnabled val="1"/>
        </dgm:presLayoutVars>
      </dgm:prSet>
      <dgm:spPr/>
    </dgm:pt>
    <dgm:pt modelId="{49C5C8DE-7044-5C45-8A63-36A59AA17B27}" type="pres">
      <dgm:prSet presAssocID="{2EA87EAB-925B-464E-AF40-2EAEF93477AD}" presName="L1TextContainer" presStyleLbl="revTx" presStyleIdx="3" presStyleCnt="18">
        <dgm:presLayoutVars>
          <dgm:chMax val="1"/>
          <dgm:chPref val="1"/>
          <dgm:bulletEnabled val="1"/>
        </dgm:presLayoutVars>
      </dgm:prSet>
      <dgm:spPr/>
    </dgm:pt>
    <dgm:pt modelId="{406029E3-09DA-FB49-B582-4995E23724D6}" type="pres">
      <dgm:prSet presAssocID="{2EA87EAB-925B-464E-AF40-2EAEF93477AD}" presName="ConnectLine" presStyleLbl="sibTrans1D1" presStyleIdx="1" presStyleCnt="9"/>
      <dgm:spPr>
        <a:noFill/>
        <a:ln w="12700" cap="flat" cmpd="sng" algn="ctr">
          <a:solidFill>
            <a:schemeClr val="accent2">
              <a:hueOff val="316242"/>
              <a:satOff val="-5983"/>
              <a:lumOff val="-417"/>
              <a:alphaOff val="0"/>
            </a:schemeClr>
          </a:solidFill>
          <a:prstDash val="dash"/>
        </a:ln>
        <a:effectLst/>
      </dgm:spPr>
    </dgm:pt>
    <dgm:pt modelId="{532B1693-9192-5D41-A99F-38C62CCDED61}" type="pres">
      <dgm:prSet presAssocID="{2EA87EAB-925B-464E-AF40-2EAEF93477AD}" presName="EmptyPlaceHolder" presStyleCnt="0"/>
      <dgm:spPr/>
    </dgm:pt>
    <dgm:pt modelId="{5F7DDD0C-A175-7645-ADBD-BD71ED9CCA83}" type="pres">
      <dgm:prSet presAssocID="{7B80AF2F-21B2-4E35-BA9F-72F93ACF0B4E}" presName="spaceBetweenRectangles" presStyleCnt="0"/>
      <dgm:spPr/>
    </dgm:pt>
    <dgm:pt modelId="{E40EB5B2-885F-D54E-A8C2-6E4AF5F24A8E}" type="pres">
      <dgm:prSet presAssocID="{BBA58EEB-4EB8-4CEC-B63D-18ABBEABFD7C}" presName="composite" presStyleCnt="0"/>
      <dgm:spPr/>
    </dgm:pt>
    <dgm:pt modelId="{D59331F6-18C2-714E-B48B-9FE8354ABB93}" type="pres">
      <dgm:prSet presAssocID="{BBA58EEB-4EB8-4CEC-B63D-18ABBEABFD7C}" presName="ConnectorPoint" presStyleLbl="lnNode1" presStyleIdx="2" presStyleCnt="9"/>
      <dgm:spPr>
        <a:solidFill>
          <a:schemeClr val="accent2">
            <a:hueOff val="632483"/>
            <a:satOff val="-11966"/>
            <a:lumOff val="-834"/>
            <a:alphaOff val="0"/>
          </a:schemeClr>
        </a:solidFill>
        <a:ln w="6350" cap="flat" cmpd="sng" algn="ctr">
          <a:solidFill>
            <a:schemeClr val="lt1">
              <a:hueOff val="0"/>
              <a:satOff val="0"/>
              <a:lumOff val="0"/>
              <a:alphaOff val="0"/>
            </a:schemeClr>
          </a:solidFill>
          <a:prstDash val="solid"/>
        </a:ln>
        <a:effectLst/>
      </dgm:spPr>
    </dgm:pt>
    <dgm:pt modelId="{BA539191-E77B-2240-B80C-01365F91825B}" type="pres">
      <dgm:prSet presAssocID="{BBA58EEB-4EB8-4CEC-B63D-18ABBEABFD7C}" presName="DropPinPlaceHolder" presStyleCnt="0"/>
      <dgm:spPr/>
    </dgm:pt>
    <dgm:pt modelId="{EFEF51B7-981F-B64B-AD8A-41C49497010C}" type="pres">
      <dgm:prSet presAssocID="{BBA58EEB-4EB8-4CEC-B63D-18ABBEABFD7C}" presName="DropPin" presStyleLbl="alignNode1" presStyleIdx="2" presStyleCnt="9"/>
      <dgm:spPr/>
    </dgm:pt>
    <dgm:pt modelId="{727DA7C5-C8E5-D34E-BD8C-48A01D9291A2}" type="pres">
      <dgm:prSet presAssocID="{BBA58EEB-4EB8-4CEC-B63D-18ABBEABFD7C}" presName="Ellipse" presStyleLbl="fgAcc1" presStyleIdx="3" presStyleCnt="10"/>
      <dgm:spPr>
        <a:solidFill>
          <a:schemeClr val="lt1">
            <a:alpha val="90000"/>
            <a:hueOff val="0"/>
            <a:satOff val="0"/>
            <a:lumOff val="0"/>
            <a:alphaOff val="0"/>
          </a:schemeClr>
        </a:solidFill>
        <a:ln w="15875" cap="flat" cmpd="sng" algn="ctr">
          <a:noFill/>
          <a:prstDash val="solid"/>
        </a:ln>
        <a:effectLst/>
      </dgm:spPr>
    </dgm:pt>
    <dgm:pt modelId="{949CD51C-9860-B642-996E-E43DC3781D5D}" type="pres">
      <dgm:prSet presAssocID="{BBA58EEB-4EB8-4CEC-B63D-18ABBEABFD7C}" presName="L2TextContainer" presStyleLbl="revTx" presStyleIdx="4" presStyleCnt="18">
        <dgm:presLayoutVars>
          <dgm:bulletEnabled val="1"/>
        </dgm:presLayoutVars>
      </dgm:prSet>
      <dgm:spPr/>
    </dgm:pt>
    <dgm:pt modelId="{9ED62C4C-0DD2-F345-A341-B235CC5F8717}" type="pres">
      <dgm:prSet presAssocID="{BBA58EEB-4EB8-4CEC-B63D-18ABBEABFD7C}" presName="L1TextContainer" presStyleLbl="revTx" presStyleIdx="5" presStyleCnt="18">
        <dgm:presLayoutVars>
          <dgm:chMax val="1"/>
          <dgm:chPref val="1"/>
          <dgm:bulletEnabled val="1"/>
        </dgm:presLayoutVars>
      </dgm:prSet>
      <dgm:spPr/>
    </dgm:pt>
    <dgm:pt modelId="{DF84C3A5-2CC9-F74A-B76D-AAF0B5D4567E}" type="pres">
      <dgm:prSet presAssocID="{BBA58EEB-4EB8-4CEC-B63D-18ABBEABFD7C}" presName="ConnectLine" presStyleLbl="sibTrans1D1" presStyleIdx="2" presStyleCnt="9"/>
      <dgm:spPr>
        <a:noFill/>
        <a:ln w="12700" cap="flat" cmpd="sng" algn="ctr">
          <a:solidFill>
            <a:schemeClr val="accent2">
              <a:hueOff val="632483"/>
              <a:satOff val="-11966"/>
              <a:lumOff val="-834"/>
              <a:alphaOff val="0"/>
            </a:schemeClr>
          </a:solidFill>
          <a:prstDash val="dash"/>
        </a:ln>
        <a:effectLst/>
      </dgm:spPr>
    </dgm:pt>
    <dgm:pt modelId="{46745661-2297-054D-8BE0-65B4D4558716}" type="pres">
      <dgm:prSet presAssocID="{BBA58EEB-4EB8-4CEC-B63D-18ABBEABFD7C}" presName="EmptyPlaceHolder" presStyleCnt="0"/>
      <dgm:spPr/>
    </dgm:pt>
    <dgm:pt modelId="{BBF26874-51CA-B34B-BCE5-6996F03A9A7D}" type="pres">
      <dgm:prSet presAssocID="{63F5EB1C-24FD-4F6A-94B6-4257FFD8364D}" presName="spaceBetweenRectangles" presStyleCnt="0"/>
      <dgm:spPr/>
    </dgm:pt>
    <dgm:pt modelId="{1701B9BA-80EA-A44B-B283-01019BD5C6C5}" type="pres">
      <dgm:prSet presAssocID="{BC4EBAE5-31ED-4445-93D7-6C1FD64244A8}" presName="composite" presStyleCnt="0"/>
      <dgm:spPr/>
    </dgm:pt>
    <dgm:pt modelId="{81E799B7-6B74-DD47-B3C7-986DB6B2AB12}" type="pres">
      <dgm:prSet presAssocID="{BC4EBAE5-31ED-4445-93D7-6C1FD64244A8}" presName="ConnectorPoint" presStyleLbl="lnNode1" presStyleIdx="3" presStyleCnt="9"/>
      <dgm:spPr>
        <a:solidFill>
          <a:schemeClr val="accent2">
            <a:hueOff val="948725"/>
            <a:satOff val="-17948"/>
            <a:lumOff val="-1250"/>
            <a:alphaOff val="0"/>
          </a:schemeClr>
        </a:solidFill>
        <a:ln w="6350" cap="flat" cmpd="sng" algn="ctr">
          <a:solidFill>
            <a:schemeClr val="lt1">
              <a:hueOff val="0"/>
              <a:satOff val="0"/>
              <a:lumOff val="0"/>
              <a:alphaOff val="0"/>
            </a:schemeClr>
          </a:solidFill>
          <a:prstDash val="solid"/>
        </a:ln>
        <a:effectLst/>
      </dgm:spPr>
    </dgm:pt>
    <dgm:pt modelId="{332E9E05-59EE-684C-884E-D6E3D1B28878}" type="pres">
      <dgm:prSet presAssocID="{BC4EBAE5-31ED-4445-93D7-6C1FD64244A8}" presName="DropPinPlaceHolder" presStyleCnt="0"/>
      <dgm:spPr/>
    </dgm:pt>
    <dgm:pt modelId="{CBBCA18C-2B5C-F344-8D80-6A647AE5901B}" type="pres">
      <dgm:prSet presAssocID="{BC4EBAE5-31ED-4445-93D7-6C1FD64244A8}" presName="DropPin" presStyleLbl="alignNode1" presStyleIdx="3" presStyleCnt="9"/>
      <dgm:spPr/>
    </dgm:pt>
    <dgm:pt modelId="{FCE5D9D2-198A-FC4F-8CBD-76DA6C160947}" type="pres">
      <dgm:prSet presAssocID="{BC4EBAE5-31ED-4445-93D7-6C1FD64244A8}" presName="Ellipse" presStyleLbl="fgAcc1" presStyleIdx="4" presStyleCnt="10"/>
      <dgm:spPr>
        <a:solidFill>
          <a:schemeClr val="lt1">
            <a:alpha val="90000"/>
            <a:hueOff val="0"/>
            <a:satOff val="0"/>
            <a:lumOff val="0"/>
            <a:alphaOff val="0"/>
          </a:schemeClr>
        </a:solidFill>
        <a:ln w="15875" cap="flat" cmpd="sng" algn="ctr">
          <a:noFill/>
          <a:prstDash val="solid"/>
        </a:ln>
        <a:effectLst/>
      </dgm:spPr>
    </dgm:pt>
    <dgm:pt modelId="{E8E888A7-7D35-5949-BC0D-CA795439779A}" type="pres">
      <dgm:prSet presAssocID="{BC4EBAE5-31ED-4445-93D7-6C1FD64244A8}" presName="L2TextContainer" presStyleLbl="revTx" presStyleIdx="6" presStyleCnt="18">
        <dgm:presLayoutVars>
          <dgm:bulletEnabled val="1"/>
        </dgm:presLayoutVars>
      </dgm:prSet>
      <dgm:spPr/>
    </dgm:pt>
    <dgm:pt modelId="{390403B7-AC37-1D47-92CB-2E2699A877CC}" type="pres">
      <dgm:prSet presAssocID="{BC4EBAE5-31ED-4445-93D7-6C1FD64244A8}" presName="L1TextContainer" presStyleLbl="revTx" presStyleIdx="7" presStyleCnt="18">
        <dgm:presLayoutVars>
          <dgm:chMax val="1"/>
          <dgm:chPref val="1"/>
          <dgm:bulletEnabled val="1"/>
        </dgm:presLayoutVars>
      </dgm:prSet>
      <dgm:spPr/>
    </dgm:pt>
    <dgm:pt modelId="{AAB14C7F-C0B1-C34E-BD66-CC3EDAD1A0E5}" type="pres">
      <dgm:prSet presAssocID="{BC4EBAE5-31ED-4445-93D7-6C1FD64244A8}" presName="ConnectLine" presStyleLbl="sibTrans1D1" presStyleIdx="3" presStyleCnt="9"/>
      <dgm:spPr>
        <a:noFill/>
        <a:ln w="12700" cap="flat" cmpd="sng" algn="ctr">
          <a:solidFill>
            <a:schemeClr val="accent2">
              <a:hueOff val="948725"/>
              <a:satOff val="-17948"/>
              <a:lumOff val="-1250"/>
              <a:alphaOff val="0"/>
            </a:schemeClr>
          </a:solidFill>
          <a:prstDash val="dash"/>
        </a:ln>
        <a:effectLst/>
      </dgm:spPr>
    </dgm:pt>
    <dgm:pt modelId="{46ED7F96-4B05-4B43-98B0-37B08E0E2CE4}" type="pres">
      <dgm:prSet presAssocID="{BC4EBAE5-31ED-4445-93D7-6C1FD64244A8}" presName="EmptyPlaceHolder" presStyleCnt="0"/>
      <dgm:spPr/>
    </dgm:pt>
    <dgm:pt modelId="{7C0C54F7-8C66-DE40-B516-67B80791F92E}" type="pres">
      <dgm:prSet presAssocID="{68FCE15B-4D87-43C4-8ADF-82E6F90AE961}" presName="spaceBetweenRectangles" presStyleCnt="0"/>
      <dgm:spPr/>
    </dgm:pt>
    <dgm:pt modelId="{83E7E75F-B609-0343-8AB0-DE99D0B0B624}" type="pres">
      <dgm:prSet presAssocID="{B45CC01D-C4EA-41F6-90BF-73646223205D}" presName="composite" presStyleCnt="0"/>
      <dgm:spPr/>
    </dgm:pt>
    <dgm:pt modelId="{F799C6FE-F8C3-0D4D-935F-5275CB4DF479}" type="pres">
      <dgm:prSet presAssocID="{B45CC01D-C4EA-41F6-90BF-73646223205D}" presName="ConnectorPoint" presStyleLbl="lnNode1" presStyleIdx="4" presStyleCnt="9"/>
      <dgm:spPr>
        <a:solidFill>
          <a:schemeClr val="accent2">
            <a:hueOff val="1264967"/>
            <a:satOff val="-23931"/>
            <a:lumOff val="-1667"/>
            <a:alphaOff val="0"/>
          </a:schemeClr>
        </a:solidFill>
        <a:ln w="6350" cap="flat" cmpd="sng" algn="ctr">
          <a:solidFill>
            <a:schemeClr val="lt1">
              <a:hueOff val="0"/>
              <a:satOff val="0"/>
              <a:lumOff val="0"/>
              <a:alphaOff val="0"/>
            </a:schemeClr>
          </a:solidFill>
          <a:prstDash val="solid"/>
        </a:ln>
        <a:effectLst/>
      </dgm:spPr>
    </dgm:pt>
    <dgm:pt modelId="{3EBFF391-892A-D943-8F46-9162BE2781B3}" type="pres">
      <dgm:prSet presAssocID="{B45CC01D-C4EA-41F6-90BF-73646223205D}" presName="DropPinPlaceHolder" presStyleCnt="0"/>
      <dgm:spPr/>
    </dgm:pt>
    <dgm:pt modelId="{3D9AE47B-CCE2-254C-9FCC-666D3E4212DB}" type="pres">
      <dgm:prSet presAssocID="{B45CC01D-C4EA-41F6-90BF-73646223205D}" presName="DropPin" presStyleLbl="alignNode1" presStyleIdx="4" presStyleCnt="9"/>
      <dgm:spPr/>
    </dgm:pt>
    <dgm:pt modelId="{61D74705-9D17-264F-A896-762E9B7AC698}" type="pres">
      <dgm:prSet presAssocID="{B45CC01D-C4EA-41F6-90BF-73646223205D}" presName="Ellipse" presStyleLbl="fgAcc1" presStyleIdx="5" presStyleCnt="10"/>
      <dgm:spPr>
        <a:solidFill>
          <a:schemeClr val="lt1">
            <a:alpha val="90000"/>
            <a:hueOff val="0"/>
            <a:satOff val="0"/>
            <a:lumOff val="0"/>
            <a:alphaOff val="0"/>
          </a:schemeClr>
        </a:solidFill>
        <a:ln w="15875" cap="flat" cmpd="sng" algn="ctr">
          <a:noFill/>
          <a:prstDash val="solid"/>
        </a:ln>
        <a:effectLst/>
      </dgm:spPr>
    </dgm:pt>
    <dgm:pt modelId="{E9CC1EE6-0A40-9D4E-956C-5317DEEEC7BD}" type="pres">
      <dgm:prSet presAssocID="{B45CC01D-C4EA-41F6-90BF-73646223205D}" presName="L2TextContainer" presStyleLbl="revTx" presStyleIdx="8" presStyleCnt="18">
        <dgm:presLayoutVars>
          <dgm:bulletEnabled val="1"/>
        </dgm:presLayoutVars>
      </dgm:prSet>
      <dgm:spPr/>
    </dgm:pt>
    <dgm:pt modelId="{246EB0E0-7FB9-8E43-9259-3B1A86CC4882}" type="pres">
      <dgm:prSet presAssocID="{B45CC01D-C4EA-41F6-90BF-73646223205D}" presName="L1TextContainer" presStyleLbl="revTx" presStyleIdx="9" presStyleCnt="18">
        <dgm:presLayoutVars>
          <dgm:chMax val="1"/>
          <dgm:chPref val="1"/>
          <dgm:bulletEnabled val="1"/>
        </dgm:presLayoutVars>
      </dgm:prSet>
      <dgm:spPr/>
    </dgm:pt>
    <dgm:pt modelId="{14211DEC-4977-A340-B090-AFED346D7785}" type="pres">
      <dgm:prSet presAssocID="{B45CC01D-C4EA-41F6-90BF-73646223205D}" presName="ConnectLine" presStyleLbl="sibTrans1D1" presStyleIdx="4" presStyleCnt="9"/>
      <dgm:spPr>
        <a:noFill/>
        <a:ln w="12700" cap="flat" cmpd="sng" algn="ctr">
          <a:solidFill>
            <a:schemeClr val="accent2">
              <a:hueOff val="1264967"/>
              <a:satOff val="-23931"/>
              <a:lumOff val="-1667"/>
              <a:alphaOff val="0"/>
            </a:schemeClr>
          </a:solidFill>
          <a:prstDash val="dash"/>
        </a:ln>
        <a:effectLst/>
      </dgm:spPr>
    </dgm:pt>
    <dgm:pt modelId="{5CBCF74D-8649-2940-A795-2E1E85047BF6}" type="pres">
      <dgm:prSet presAssocID="{B45CC01D-C4EA-41F6-90BF-73646223205D}" presName="EmptyPlaceHolder" presStyleCnt="0"/>
      <dgm:spPr/>
    </dgm:pt>
    <dgm:pt modelId="{8F0BE327-54B7-7543-8EA0-79C9712ECDAD}" type="pres">
      <dgm:prSet presAssocID="{52864928-C951-43D7-BFDF-FCCF7A14FF80}" presName="spaceBetweenRectangles" presStyleCnt="0"/>
      <dgm:spPr/>
    </dgm:pt>
    <dgm:pt modelId="{9AAB4487-5627-8B42-B3CC-33CECF1A476C}" type="pres">
      <dgm:prSet presAssocID="{6302202E-BDA4-474A-9F42-EB60C8CCFA6E}" presName="composite" presStyleCnt="0"/>
      <dgm:spPr/>
    </dgm:pt>
    <dgm:pt modelId="{8B45EDF9-C0CD-614E-AFDB-DBB54FD3C536}" type="pres">
      <dgm:prSet presAssocID="{6302202E-BDA4-474A-9F42-EB60C8CCFA6E}" presName="ConnectorPoint" presStyleLbl="lnNode1" presStyleIdx="5" presStyleCnt="9"/>
      <dgm:spPr>
        <a:solidFill>
          <a:schemeClr val="accent2">
            <a:hueOff val="1581209"/>
            <a:satOff val="-29914"/>
            <a:lumOff val="-2084"/>
            <a:alphaOff val="0"/>
          </a:schemeClr>
        </a:solidFill>
        <a:ln w="6350" cap="flat" cmpd="sng" algn="ctr">
          <a:solidFill>
            <a:schemeClr val="lt1">
              <a:hueOff val="0"/>
              <a:satOff val="0"/>
              <a:lumOff val="0"/>
              <a:alphaOff val="0"/>
            </a:schemeClr>
          </a:solidFill>
          <a:prstDash val="solid"/>
        </a:ln>
        <a:effectLst/>
      </dgm:spPr>
    </dgm:pt>
    <dgm:pt modelId="{92EFEE8F-68D5-134C-87F2-02BCD6CC733D}" type="pres">
      <dgm:prSet presAssocID="{6302202E-BDA4-474A-9F42-EB60C8CCFA6E}" presName="DropPinPlaceHolder" presStyleCnt="0"/>
      <dgm:spPr/>
    </dgm:pt>
    <dgm:pt modelId="{5CA230C9-A606-FB49-ACBA-53D41102F320}" type="pres">
      <dgm:prSet presAssocID="{6302202E-BDA4-474A-9F42-EB60C8CCFA6E}" presName="DropPin" presStyleLbl="alignNode1" presStyleIdx="5" presStyleCnt="9"/>
      <dgm:spPr/>
    </dgm:pt>
    <dgm:pt modelId="{C852E533-0649-F142-B6AB-72CE61BF0010}" type="pres">
      <dgm:prSet presAssocID="{6302202E-BDA4-474A-9F42-EB60C8CCFA6E}" presName="Ellipse" presStyleLbl="fgAcc1" presStyleIdx="6" presStyleCnt="10"/>
      <dgm:spPr>
        <a:solidFill>
          <a:schemeClr val="lt1">
            <a:alpha val="90000"/>
            <a:hueOff val="0"/>
            <a:satOff val="0"/>
            <a:lumOff val="0"/>
            <a:alphaOff val="0"/>
          </a:schemeClr>
        </a:solidFill>
        <a:ln w="15875" cap="flat" cmpd="sng" algn="ctr">
          <a:noFill/>
          <a:prstDash val="solid"/>
        </a:ln>
        <a:effectLst/>
      </dgm:spPr>
    </dgm:pt>
    <dgm:pt modelId="{980CF0D5-240B-FD49-B9AB-F17F0483DF74}" type="pres">
      <dgm:prSet presAssocID="{6302202E-BDA4-474A-9F42-EB60C8CCFA6E}" presName="L2TextContainer" presStyleLbl="revTx" presStyleIdx="10" presStyleCnt="18">
        <dgm:presLayoutVars>
          <dgm:bulletEnabled val="1"/>
        </dgm:presLayoutVars>
      </dgm:prSet>
      <dgm:spPr/>
    </dgm:pt>
    <dgm:pt modelId="{83F063E0-6C4F-F043-AB37-7C5FF9481B18}" type="pres">
      <dgm:prSet presAssocID="{6302202E-BDA4-474A-9F42-EB60C8CCFA6E}" presName="L1TextContainer" presStyleLbl="revTx" presStyleIdx="11" presStyleCnt="18">
        <dgm:presLayoutVars>
          <dgm:chMax val="1"/>
          <dgm:chPref val="1"/>
          <dgm:bulletEnabled val="1"/>
        </dgm:presLayoutVars>
      </dgm:prSet>
      <dgm:spPr/>
    </dgm:pt>
    <dgm:pt modelId="{1F280203-6ACD-B741-BEF7-A56CCB8293C3}" type="pres">
      <dgm:prSet presAssocID="{6302202E-BDA4-474A-9F42-EB60C8CCFA6E}" presName="ConnectLine" presStyleLbl="sibTrans1D1" presStyleIdx="5" presStyleCnt="9"/>
      <dgm:spPr>
        <a:noFill/>
        <a:ln w="12700" cap="flat" cmpd="sng" algn="ctr">
          <a:solidFill>
            <a:schemeClr val="accent2">
              <a:hueOff val="1581209"/>
              <a:satOff val="-29914"/>
              <a:lumOff val="-2084"/>
              <a:alphaOff val="0"/>
            </a:schemeClr>
          </a:solidFill>
          <a:prstDash val="dash"/>
        </a:ln>
        <a:effectLst/>
      </dgm:spPr>
    </dgm:pt>
    <dgm:pt modelId="{A6F6D6F6-AF8C-AD47-890B-05B4298B6220}" type="pres">
      <dgm:prSet presAssocID="{6302202E-BDA4-474A-9F42-EB60C8CCFA6E}" presName="EmptyPlaceHolder" presStyleCnt="0"/>
      <dgm:spPr/>
    </dgm:pt>
    <dgm:pt modelId="{97EFBE22-536F-F54F-9BE2-5EB458C671F4}" type="pres">
      <dgm:prSet presAssocID="{BF3E03B5-A3CD-4519-827E-F376A6CC6339}" presName="spaceBetweenRectangles" presStyleCnt="0"/>
      <dgm:spPr/>
    </dgm:pt>
    <dgm:pt modelId="{8E038E44-BB37-DA42-960C-53FC244391CD}" type="pres">
      <dgm:prSet presAssocID="{6215B0DD-0C6C-493D-AE8A-D00775ADA0F4}" presName="composite" presStyleCnt="0"/>
      <dgm:spPr/>
    </dgm:pt>
    <dgm:pt modelId="{38D41D50-3ED6-924B-A3CE-D4667D30B0D6}" type="pres">
      <dgm:prSet presAssocID="{6215B0DD-0C6C-493D-AE8A-D00775ADA0F4}" presName="ConnectorPoint" presStyleLbl="lnNode1" presStyleIdx="6" presStyleCnt="9"/>
      <dgm:spPr>
        <a:solidFill>
          <a:schemeClr val="accent2">
            <a:hueOff val="1897450"/>
            <a:satOff val="-35897"/>
            <a:lumOff val="-2501"/>
            <a:alphaOff val="0"/>
          </a:schemeClr>
        </a:solidFill>
        <a:ln w="6350" cap="flat" cmpd="sng" algn="ctr">
          <a:solidFill>
            <a:schemeClr val="lt1">
              <a:hueOff val="0"/>
              <a:satOff val="0"/>
              <a:lumOff val="0"/>
              <a:alphaOff val="0"/>
            </a:schemeClr>
          </a:solidFill>
          <a:prstDash val="solid"/>
        </a:ln>
        <a:effectLst/>
      </dgm:spPr>
    </dgm:pt>
    <dgm:pt modelId="{6903D952-3F1B-4547-9FE9-294FEF5FC1B9}" type="pres">
      <dgm:prSet presAssocID="{6215B0DD-0C6C-493D-AE8A-D00775ADA0F4}" presName="DropPinPlaceHolder" presStyleCnt="0"/>
      <dgm:spPr/>
    </dgm:pt>
    <dgm:pt modelId="{A2814204-6C7F-564F-A2C9-A8D2B2C19987}" type="pres">
      <dgm:prSet presAssocID="{6215B0DD-0C6C-493D-AE8A-D00775ADA0F4}" presName="DropPin" presStyleLbl="alignNode1" presStyleIdx="6" presStyleCnt="9"/>
      <dgm:spPr/>
    </dgm:pt>
    <dgm:pt modelId="{5DDC21A6-8362-854B-8453-86F13A2B30EF}" type="pres">
      <dgm:prSet presAssocID="{6215B0DD-0C6C-493D-AE8A-D00775ADA0F4}" presName="Ellipse" presStyleLbl="fgAcc1" presStyleIdx="7" presStyleCnt="10"/>
      <dgm:spPr>
        <a:solidFill>
          <a:schemeClr val="lt1">
            <a:alpha val="90000"/>
            <a:hueOff val="0"/>
            <a:satOff val="0"/>
            <a:lumOff val="0"/>
            <a:alphaOff val="0"/>
          </a:schemeClr>
        </a:solidFill>
        <a:ln w="15875" cap="flat" cmpd="sng" algn="ctr">
          <a:noFill/>
          <a:prstDash val="solid"/>
        </a:ln>
        <a:effectLst/>
      </dgm:spPr>
    </dgm:pt>
    <dgm:pt modelId="{D2209185-4383-2547-A184-4204F5753502}" type="pres">
      <dgm:prSet presAssocID="{6215B0DD-0C6C-493D-AE8A-D00775ADA0F4}" presName="L2TextContainer" presStyleLbl="revTx" presStyleIdx="12" presStyleCnt="18">
        <dgm:presLayoutVars>
          <dgm:bulletEnabled val="1"/>
        </dgm:presLayoutVars>
      </dgm:prSet>
      <dgm:spPr/>
    </dgm:pt>
    <dgm:pt modelId="{8D8DCDFC-18EB-FB44-9D78-CD69F527D901}" type="pres">
      <dgm:prSet presAssocID="{6215B0DD-0C6C-493D-AE8A-D00775ADA0F4}" presName="L1TextContainer" presStyleLbl="revTx" presStyleIdx="13" presStyleCnt="18">
        <dgm:presLayoutVars>
          <dgm:chMax val="1"/>
          <dgm:chPref val="1"/>
          <dgm:bulletEnabled val="1"/>
        </dgm:presLayoutVars>
      </dgm:prSet>
      <dgm:spPr/>
    </dgm:pt>
    <dgm:pt modelId="{96410147-45A5-A943-96FE-E85952B21A26}" type="pres">
      <dgm:prSet presAssocID="{6215B0DD-0C6C-493D-AE8A-D00775ADA0F4}" presName="ConnectLine" presStyleLbl="sibTrans1D1" presStyleIdx="6" presStyleCnt="9"/>
      <dgm:spPr>
        <a:noFill/>
        <a:ln w="12700" cap="flat" cmpd="sng" algn="ctr">
          <a:solidFill>
            <a:schemeClr val="accent2">
              <a:hueOff val="1897450"/>
              <a:satOff val="-35897"/>
              <a:lumOff val="-2501"/>
              <a:alphaOff val="0"/>
            </a:schemeClr>
          </a:solidFill>
          <a:prstDash val="dash"/>
        </a:ln>
        <a:effectLst/>
      </dgm:spPr>
    </dgm:pt>
    <dgm:pt modelId="{F3DFBBBF-3C25-DD47-AB36-CECF15E08780}" type="pres">
      <dgm:prSet presAssocID="{6215B0DD-0C6C-493D-AE8A-D00775ADA0F4}" presName="EmptyPlaceHolder" presStyleCnt="0"/>
      <dgm:spPr/>
    </dgm:pt>
    <dgm:pt modelId="{3B84E82C-DA9C-1D4E-847C-0C368801B178}" type="pres">
      <dgm:prSet presAssocID="{45930806-049C-426C-AE99-3CE30E0CB16D}" presName="spaceBetweenRectangles" presStyleCnt="0"/>
      <dgm:spPr/>
    </dgm:pt>
    <dgm:pt modelId="{C7B70709-D461-2D4F-8393-4DA71D2E7310}" type="pres">
      <dgm:prSet presAssocID="{01D601F1-79D5-4185-95FF-F21A41AC8661}" presName="composite" presStyleCnt="0"/>
      <dgm:spPr/>
    </dgm:pt>
    <dgm:pt modelId="{C0241434-F289-444B-8CDB-121EE46294F1}" type="pres">
      <dgm:prSet presAssocID="{01D601F1-79D5-4185-95FF-F21A41AC8661}" presName="ConnectorPoint" presStyleLbl="lnNode1" presStyleIdx="7" presStyleCnt="9"/>
      <dgm:spPr>
        <a:solidFill>
          <a:schemeClr val="accent2">
            <a:hueOff val="2213692"/>
            <a:satOff val="-41879"/>
            <a:lumOff val="-2917"/>
            <a:alphaOff val="0"/>
          </a:schemeClr>
        </a:solidFill>
        <a:ln w="6350" cap="flat" cmpd="sng" algn="ctr">
          <a:solidFill>
            <a:schemeClr val="lt1">
              <a:hueOff val="0"/>
              <a:satOff val="0"/>
              <a:lumOff val="0"/>
              <a:alphaOff val="0"/>
            </a:schemeClr>
          </a:solidFill>
          <a:prstDash val="solid"/>
        </a:ln>
        <a:effectLst/>
      </dgm:spPr>
    </dgm:pt>
    <dgm:pt modelId="{11228658-9704-1840-9A48-7CAD8603CD7D}" type="pres">
      <dgm:prSet presAssocID="{01D601F1-79D5-4185-95FF-F21A41AC8661}" presName="DropPinPlaceHolder" presStyleCnt="0"/>
      <dgm:spPr/>
    </dgm:pt>
    <dgm:pt modelId="{D9DB8D3B-4A1F-F54C-95B2-ABAEA9C6F521}" type="pres">
      <dgm:prSet presAssocID="{01D601F1-79D5-4185-95FF-F21A41AC8661}" presName="DropPin" presStyleLbl="alignNode1" presStyleIdx="7" presStyleCnt="9"/>
      <dgm:spPr/>
    </dgm:pt>
    <dgm:pt modelId="{5BB12826-76CD-EF4B-9847-06F819C9A110}" type="pres">
      <dgm:prSet presAssocID="{01D601F1-79D5-4185-95FF-F21A41AC8661}" presName="Ellipse" presStyleLbl="fgAcc1" presStyleIdx="8" presStyleCnt="10"/>
      <dgm:spPr>
        <a:solidFill>
          <a:schemeClr val="lt1">
            <a:alpha val="90000"/>
            <a:hueOff val="0"/>
            <a:satOff val="0"/>
            <a:lumOff val="0"/>
            <a:alphaOff val="0"/>
          </a:schemeClr>
        </a:solidFill>
        <a:ln w="15875" cap="flat" cmpd="sng" algn="ctr">
          <a:noFill/>
          <a:prstDash val="solid"/>
        </a:ln>
        <a:effectLst/>
      </dgm:spPr>
    </dgm:pt>
    <dgm:pt modelId="{B4E65BAD-8C19-6942-9262-3B45F49A42EC}" type="pres">
      <dgm:prSet presAssocID="{01D601F1-79D5-4185-95FF-F21A41AC8661}" presName="L2TextContainer" presStyleLbl="revTx" presStyleIdx="14" presStyleCnt="18">
        <dgm:presLayoutVars>
          <dgm:bulletEnabled val="1"/>
        </dgm:presLayoutVars>
      </dgm:prSet>
      <dgm:spPr/>
    </dgm:pt>
    <dgm:pt modelId="{212C4826-50C4-3346-9180-50151B3B0D4A}" type="pres">
      <dgm:prSet presAssocID="{01D601F1-79D5-4185-95FF-F21A41AC8661}" presName="L1TextContainer" presStyleLbl="revTx" presStyleIdx="15" presStyleCnt="18">
        <dgm:presLayoutVars>
          <dgm:chMax val="1"/>
          <dgm:chPref val="1"/>
          <dgm:bulletEnabled val="1"/>
        </dgm:presLayoutVars>
      </dgm:prSet>
      <dgm:spPr/>
    </dgm:pt>
    <dgm:pt modelId="{51317A11-5034-FB42-8AD6-3123E18D9674}" type="pres">
      <dgm:prSet presAssocID="{01D601F1-79D5-4185-95FF-F21A41AC8661}" presName="ConnectLine" presStyleLbl="sibTrans1D1" presStyleIdx="7" presStyleCnt="9"/>
      <dgm:spPr>
        <a:noFill/>
        <a:ln w="12700" cap="flat" cmpd="sng" algn="ctr">
          <a:solidFill>
            <a:schemeClr val="accent2">
              <a:hueOff val="2213692"/>
              <a:satOff val="-41879"/>
              <a:lumOff val="-2917"/>
              <a:alphaOff val="0"/>
            </a:schemeClr>
          </a:solidFill>
          <a:prstDash val="dash"/>
        </a:ln>
        <a:effectLst/>
      </dgm:spPr>
    </dgm:pt>
    <dgm:pt modelId="{2028452E-C73E-EF4D-A3FD-9422C3FC3E5F}" type="pres">
      <dgm:prSet presAssocID="{01D601F1-79D5-4185-95FF-F21A41AC8661}" presName="EmptyPlaceHolder" presStyleCnt="0"/>
      <dgm:spPr/>
    </dgm:pt>
    <dgm:pt modelId="{EDAC4458-420E-9542-ABD9-D6C5E0BFEAEE}" type="pres">
      <dgm:prSet presAssocID="{CEA27E83-2525-40A0-A785-4B656CF05BD8}" presName="spaceBetweenRectangles" presStyleCnt="0"/>
      <dgm:spPr/>
    </dgm:pt>
    <dgm:pt modelId="{2BC5EA50-733D-4147-9764-3770F74DB936}" type="pres">
      <dgm:prSet presAssocID="{198115F5-2EDF-447C-A99F-78153DCE447D}" presName="composite" presStyleCnt="0"/>
      <dgm:spPr/>
    </dgm:pt>
    <dgm:pt modelId="{70418208-1FE9-B446-BE3F-8F3FA9F9E8FA}" type="pres">
      <dgm:prSet presAssocID="{198115F5-2EDF-447C-A99F-78153DCE447D}" presName="ConnectorPoint" presStyleLbl="lnNode1" presStyleIdx="8" presStyleCnt="9"/>
      <dgm:spPr>
        <a:solidFill>
          <a:schemeClr val="accent2">
            <a:hueOff val="2529934"/>
            <a:satOff val="-47862"/>
            <a:lumOff val="-3334"/>
            <a:alphaOff val="0"/>
          </a:schemeClr>
        </a:solidFill>
        <a:ln w="6350" cap="flat" cmpd="sng" algn="ctr">
          <a:solidFill>
            <a:schemeClr val="lt1">
              <a:hueOff val="0"/>
              <a:satOff val="0"/>
              <a:lumOff val="0"/>
              <a:alphaOff val="0"/>
            </a:schemeClr>
          </a:solidFill>
          <a:prstDash val="solid"/>
        </a:ln>
        <a:effectLst/>
      </dgm:spPr>
    </dgm:pt>
    <dgm:pt modelId="{682A7A85-9F4D-714B-92F3-6DE8B8E1F5A6}" type="pres">
      <dgm:prSet presAssocID="{198115F5-2EDF-447C-A99F-78153DCE447D}" presName="DropPinPlaceHolder" presStyleCnt="0"/>
      <dgm:spPr/>
    </dgm:pt>
    <dgm:pt modelId="{0BDDD5B7-1150-3445-91BD-3DEADAC9AE27}" type="pres">
      <dgm:prSet presAssocID="{198115F5-2EDF-447C-A99F-78153DCE447D}" presName="DropPin" presStyleLbl="alignNode1" presStyleIdx="8" presStyleCnt="9"/>
      <dgm:spPr/>
    </dgm:pt>
    <dgm:pt modelId="{50E99C7D-1A2C-7E41-BB46-50E08FCAEEA2}" type="pres">
      <dgm:prSet presAssocID="{198115F5-2EDF-447C-A99F-78153DCE447D}" presName="Ellipse" presStyleLbl="fgAcc1" presStyleIdx="9" presStyleCnt="10"/>
      <dgm:spPr>
        <a:solidFill>
          <a:schemeClr val="lt1">
            <a:alpha val="90000"/>
            <a:hueOff val="0"/>
            <a:satOff val="0"/>
            <a:lumOff val="0"/>
            <a:alphaOff val="0"/>
          </a:schemeClr>
        </a:solidFill>
        <a:ln w="15875" cap="flat" cmpd="sng" algn="ctr">
          <a:noFill/>
          <a:prstDash val="solid"/>
        </a:ln>
        <a:effectLst/>
      </dgm:spPr>
    </dgm:pt>
    <dgm:pt modelId="{EEE398B5-4003-9144-8F16-E95F111C1F54}" type="pres">
      <dgm:prSet presAssocID="{198115F5-2EDF-447C-A99F-78153DCE447D}" presName="L2TextContainer" presStyleLbl="revTx" presStyleIdx="16" presStyleCnt="18">
        <dgm:presLayoutVars>
          <dgm:bulletEnabled val="1"/>
        </dgm:presLayoutVars>
      </dgm:prSet>
      <dgm:spPr/>
    </dgm:pt>
    <dgm:pt modelId="{62512797-2618-A247-8145-55F375AD04A5}" type="pres">
      <dgm:prSet presAssocID="{198115F5-2EDF-447C-A99F-78153DCE447D}" presName="L1TextContainer" presStyleLbl="revTx" presStyleIdx="17" presStyleCnt="18">
        <dgm:presLayoutVars>
          <dgm:chMax val="1"/>
          <dgm:chPref val="1"/>
          <dgm:bulletEnabled val="1"/>
        </dgm:presLayoutVars>
      </dgm:prSet>
      <dgm:spPr/>
    </dgm:pt>
    <dgm:pt modelId="{F885D582-6DB2-8544-9438-0E80A5EBCDFA}" type="pres">
      <dgm:prSet presAssocID="{198115F5-2EDF-447C-A99F-78153DCE447D}" presName="ConnectLine" presStyleLbl="sibTrans1D1" presStyleIdx="8" presStyleCnt="9"/>
      <dgm:spPr>
        <a:noFill/>
        <a:ln w="12700" cap="flat" cmpd="sng" algn="ctr">
          <a:solidFill>
            <a:schemeClr val="accent2">
              <a:hueOff val="2529934"/>
              <a:satOff val="-47862"/>
              <a:lumOff val="-3334"/>
              <a:alphaOff val="0"/>
            </a:schemeClr>
          </a:solidFill>
          <a:prstDash val="dash"/>
        </a:ln>
        <a:effectLst/>
      </dgm:spPr>
    </dgm:pt>
    <dgm:pt modelId="{371B622B-DA3B-384F-9280-FC3FFE58FA2B}" type="pres">
      <dgm:prSet presAssocID="{198115F5-2EDF-447C-A99F-78153DCE447D}" presName="EmptyPlaceHolder" presStyleCnt="0"/>
      <dgm:spPr/>
    </dgm:pt>
  </dgm:ptLst>
  <dgm:cxnLst>
    <dgm:cxn modelId="{8A84950C-9BA1-B945-A48E-781C911F1231}" type="presOf" srcId="{B45CC01D-C4EA-41F6-90BF-73646223205D}" destId="{246EB0E0-7FB9-8E43-9259-3B1A86CC4882}" srcOrd="0" destOrd="0" presId="urn:microsoft.com/office/officeart/2017/3/layout/DropPinTimeline"/>
    <dgm:cxn modelId="{0E88850E-03B9-4D9D-8074-63DABD50E7A3}" srcId="{C34E3CCB-3B45-468B-A6F2-6F0D2795A0A0}" destId="{3499E963-E6FD-4A24-971D-063BEEAC5D59}" srcOrd="0" destOrd="0" parTransId="{ACCD54D5-AA54-472C-8090-82FEDE9DF9C5}" sibTransId="{B793C15E-B115-41A9-81A1-C647D7A0DFDB}"/>
    <dgm:cxn modelId="{C238BA13-14E7-2C4E-85D6-42139394928B}" type="presOf" srcId="{BBA58EEB-4EB8-4CEC-B63D-18ABBEABFD7C}" destId="{9ED62C4C-0DD2-F345-A341-B235CC5F8717}" srcOrd="0" destOrd="0" presId="urn:microsoft.com/office/officeart/2017/3/layout/DropPinTimeline"/>
    <dgm:cxn modelId="{C7C14314-C55B-4902-A3A5-55D135067A9D}" srcId="{2EA87EAB-925B-464E-AF40-2EAEF93477AD}" destId="{336292C1-2ED1-4919-BD07-1F474875CC62}" srcOrd="0" destOrd="0" parTransId="{7CAC9654-EB98-4E42-AB21-06DD70B10DA6}" sibTransId="{CDFACE96-6F10-4D54-BD22-8240EDEBAAF1}"/>
    <dgm:cxn modelId="{EF622517-BE3E-4720-9E13-2887FA39A7BD}" srcId="{ABCEA650-55B2-4084-8C62-1B99FDE2E5D1}" destId="{6215B0DD-0C6C-493D-AE8A-D00775ADA0F4}" srcOrd="6" destOrd="0" parTransId="{EC87E08D-E582-42CF-BF24-8128C8959828}" sibTransId="{45930806-049C-426C-AE99-3CE30E0CB16D}"/>
    <dgm:cxn modelId="{1B5C261E-4629-AC44-8CC3-843B9EFFCB39}" type="presOf" srcId="{ABCEA650-55B2-4084-8C62-1B99FDE2E5D1}" destId="{F8EC64D8-4A50-C549-9BBC-24F864847A79}" srcOrd="0" destOrd="0" presId="urn:microsoft.com/office/officeart/2017/3/layout/DropPinTimeline"/>
    <dgm:cxn modelId="{DF0CDA20-751E-0B49-AE60-42B35E661A9F}" type="presOf" srcId="{198115F5-2EDF-447C-A99F-78153DCE447D}" destId="{62512797-2618-A247-8145-55F375AD04A5}" srcOrd="0" destOrd="0" presId="urn:microsoft.com/office/officeart/2017/3/layout/DropPinTimeline"/>
    <dgm:cxn modelId="{6D50D624-816B-C144-AAD2-C25AC334DB19}" type="presOf" srcId="{9C162B5A-227E-436D-98F6-6113531A8405}" destId="{D2209185-4383-2547-A184-4204F5753502}" srcOrd="0" destOrd="0" presId="urn:microsoft.com/office/officeart/2017/3/layout/DropPinTimeline"/>
    <dgm:cxn modelId="{B217A829-1F8E-6348-B8C0-7AA4DA18CF43}" type="presOf" srcId="{C34E3CCB-3B45-468B-A6F2-6F0D2795A0A0}" destId="{DA80F4FE-53BD-5A46-B605-F020803FBDFE}" srcOrd="0" destOrd="0" presId="urn:microsoft.com/office/officeart/2017/3/layout/DropPinTimeline"/>
    <dgm:cxn modelId="{C4FD8831-0728-F54B-96A5-95FE9AF62A3D}" type="presOf" srcId="{330722A1-531A-43B4-A80B-0013A01EB769}" destId="{980CF0D5-240B-FD49-B9AB-F17F0483DF74}" srcOrd="0" destOrd="0" presId="urn:microsoft.com/office/officeart/2017/3/layout/DropPinTimeline"/>
    <dgm:cxn modelId="{2FC0BB33-8926-441C-A53C-04F0E34D8B6A}" srcId="{ABCEA650-55B2-4084-8C62-1B99FDE2E5D1}" destId="{BC4EBAE5-31ED-4445-93D7-6C1FD64244A8}" srcOrd="3" destOrd="0" parTransId="{C381C380-ECE6-4CBF-BAC9-FCEC1FB40220}" sibTransId="{68FCE15B-4D87-43C4-8ADF-82E6F90AE961}"/>
    <dgm:cxn modelId="{EE80C035-DC11-314B-B938-AEE5E7F6D87D}" type="presOf" srcId="{FE2D4A55-4C74-4A18-97CD-A388AC20766B}" destId="{EEE398B5-4003-9144-8F16-E95F111C1F54}" srcOrd="0" destOrd="0" presId="urn:microsoft.com/office/officeart/2017/3/layout/DropPinTimeline"/>
    <dgm:cxn modelId="{0B84FD51-25F0-4AFF-B348-6CFD8F9CB3C5}" srcId="{6215B0DD-0C6C-493D-AE8A-D00775ADA0F4}" destId="{9C162B5A-227E-436D-98F6-6113531A8405}" srcOrd="0" destOrd="0" parTransId="{AAB85961-AA5B-48FD-9207-AD44EF9BC73D}" sibTransId="{4C707A76-D334-4899-A6C6-82AB77F48469}"/>
    <dgm:cxn modelId="{0FD04D53-4553-470F-8A47-D7204C354A91}" srcId="{ABCEA650-55B2-4084-8C62-1B99FDE2E5D1}" destId="{BBA58EEB-4EB8-4CEC-B63D-18ABBEABFD7C}" srcOrd="2" destOrd="0" parTransId="{4D035EE7-B271-4FB9-B617-9E75E1EA9518}" sibTransId="{63F5EB1C-24FD-4F6A-94B6-4257FFD8364D}"/>
    <dgm:cxn modelId="{93EBDD61-75E5-474E-BE07-8A4A9845AE8C}" srcId="{ABCEA650-55B2-4084-8C62-1B99FDE2E5D1}" destId="{01D601F1-79D5-4185-95FF-F21A41AC8661}" srcOrd="7" destOrd="0" parTransId="{868DFE25-75D2-47F5-BF7D-2FAB236A4AE0}" sibTransId="{CEA27E83-2525-40A0-A785-4B656CF05BD8}"/>
    <dgm:cxn modelId="{5E86D26F-DB32-B948-A912-0D09CF6801C3}" type="presOf" srcId="{BC4EBAE5-31ED-4445-93D7-6C1FD64244A8}" destId="{390403B7-AC37-1D47-92CB-2E2699A877CC}" srcOrd="0" destOrd="0" presId="urn:microsoft.com/office/officeart/2017/3/layout/DropPinTimeline"/>
    <dgm:cxn modelId="{C8A9BD7A-D508-4D3C-96B3-1C22542AD0A1}" srcId="{ABCEA650-55B2-4084-8C62-1B99FDE2E5D1}" destId="{C34E3CCB-3B45-468B-A6F2-6F0D2795A0A0}" srcOrd="0" destOrd="0" parTransId="{04C26B62-8BF9-4C71-976D-A6F43447C42E}" sibTransId="{7696B4AD-8A48-4F81-A5C2-FA7FB8FC7235}"/>
    <dgm:cxn modelId="{4171D982-3F8A-43A5-955F-92D2E818FA1E}" srcId="{198115F5-2EDF-447C-A99F-78153DCE447D}" destId="{FE2D4A55-4C74-4A18-97CD-A388AC20766B}" srcOrd="0" destOrd="0" parTransId="{9C515BFF-780F-4A05-825F-4900F2A69076}" sibTransId="{B67D9071-20C9-4351-A2D9-E851AA666974}"/>
    <dgm:cxn modelId="{C4A0AC86-CDD0-4915-B092-80B61AEC6545}" srcId="{ABCEA650-55B2-4084-8C62-1B99FDE2E5D1}" destId="{198115F5-2EDF-447C-A99F-78153DCE447D}" srcOrd="8" destOrd="0" parTransId="{03D9308C-1B3C-4D59-899D-C3C682FA7E83}" sibTransId="{8F0B8B55-AEC7-4903-B4D7-019318DFC3AB}"/>
    <dgm:cxn modelId="{4233E686-135C-40BE-BE2C-88352A103AF0}" srcId="{6302202E-BDA4-474A-9F42-EB60C8CCFA6E}" destId="{330722A1-531A-43B4-A80B-0013A01EB769}" srcOrd="0" destOrd="0" parTransId="{20C5C7C1-A889-4B98-B637-715BD2029915}" sibTransId="{CB9A4534-D27B-4639-B907-A4DC0EE2671A}"/>
    <dgm:cxn modelId="{517B1994-D269-4D4D-9AE4-EFFBB157E5A7}" type="presOf" srcId="{2EA87EAB-925B-464E-AF40-2EAEF93477AD}" destId="{49C5C8DE-7044-5C45-8A63-36A59AA17B27}" srcOrd="0" destOrd="0" presId="urn:microsoft.com/office/officeart/2017/3/layout/DropPinTimeline"/>
    <dgm:cxn modelId="{C76FF69E-FF3D-4357-A295-680198FD2E7A}" srcId="{BBA58EEB-4EB8-4CEC-B63D-18ABBEABFD7C}" destId="{B29342FE-487B-4600-8CEA-699B1B5F8A76}" srcOrd="0" destOrd="0" parTransId="{40997A52-5A01-41FE-AEE5-F5E5D89929C1}" sibTransId="{6345A734-85FE-4A62-A466-0D9DCB108164}"/>
    <dgm:cxn modelId="{C42F1E9F-473D-4C13-ADA0-8A6CB5C58B3D}" srcId="{01D601F1-79D5-4185-95FF-F21A41AC8661}" destId="{A62416D9-FDDC-49E1-8F48-F91B5E9708E3}" srcOrd="0" destOrd="0" parTransId="{576FC942-F0CC-4DA4-AABF-8BE6B6902024}" sibTransId="{3779CDC8-4500-4D64-A041-C8E2F51967FD}"/>
    <dgm:cxn modelId="{D63A68A1-680A-C44A-ACE1-419FD3A3BA89}" type="presOf" srcId="{51F6B497-A4EC-4B75-988A-C5D7C6FDF7AD}" destId="{E8E888A7-7D35-5949-BC0D-CA795439779A}" srcOrd="0" destOrd="0" presId="urn:microsoft.com/office/officeart/2017/3/layout/DropPinTimeline"/>
    <dgm:cxn modelId="{ECF24EB2-D5FC-2F4F-8DC4-9D3B7CE3FA37}" type="presOf" srcId="{6215B0DD-0C6C-493D-AE8A-D00775ADA0F4}" destId="{8D8DCDFC-18EB-FB44-9D78-CD69F527D901}" srcOrd="0" destOrd="0" presId="urn:microsoft.com/office/officeart/2017/3/layout/DropPinTimeline"/>
    <dgm:cxn modelId="{AE9113B3-4CEC-4420-BB4F-A450EC70E0CC}" srcId="{ABCEA650-55B2-4084-8C62-1B99FDE2E5D1}" destId="{B45CC01D-C4EA-41F6-90BF-73646223205D}" srcOrd="4" destOrd="0" parTransId="{EA274B8A-E3E3-4ECC-9660-FBB8E8ED610C}" sibTransId="{52864928-C951-43D7-BFDF-FCCF7A14FF80}"/>
    <dgm:cxn modelId="{36FD2EB9-1463-BF4D-AFCD-6E3C10A52A22}" type="presOf" srcId="{B29342FE-487B-4600-8CEA-699B1B5F8A76}" destId="{949CD51C-9860-B642-996E-E43DC3781D5D}" srcOrd="0" destOrd="0" presId="urn:microsoft.com/office/officeart/2017/3/layout/DropPinTimeline"/>
    <dgm:cxn modelId="{2879CEC2-52EB-4C3A-91F9-A5CB59EA87E0}" srcId="{ABCEA650-55B2-4084-8C62-1B99FDE2E5D1}" destId="{2EA87EAB-925B-464E-AF40-2EAEF93477AD}" srcOrd="1" destOrd="0" parTransId="{137549C4-27F3-4E4B-914D-AE5C6DD56F84}" sibTransId="{7B80AF2F-21B2-4E35-BA9F-72F93ACF0B4E}"/>
    <dgm:cxn modelId="{91ED6BC4-6F3E-2C49-A207-8A5AB186B971}" type="presOf" srcId="{01D601F1-79D5-4185-95FF-F21A41AC8661}" destId="{212C4826-50C4-3346-9180-50151B3B0D4A}" srcOrd="0" destOrd="0" presId="urn:microsoft.com/office/officeart/2017/3/layout/DropPinTimeline"/>
    <dgm:cxn modelId="{8035EBCA-3D71-3149-B141-810C56517332}" type="presOf" srcId="{6302202E-BDA4-474A-9F42-EB60C8CCFA6E}" destId="{83F063E0-6C4F-F043-AB37-7C5FF9481B18}" srcOrd="0" destOrd="0" presId="urn:microsoft.com/office/officeart/2017/3/layout/DropPinTimeline"/>
    <dgm:cxn modelId="{973B1BD3-3FA1-5A44-84C8-DC54D6EC0E40}" type="presOf" srcId="{336292C1-2ED1-4919-BD07-1F474875CC62}" destId="{D1817289-43FC-2641-B5A1-11E20F426B32}" srcOrd="0" destOrd="0" presId="urn:microsoft.com/office/officeart/2017/3/layout/DropPinTimeline"/>
    <dgm:cxn modelId="{E3C22FD5-31DC-074D-A1D9-A4843773D199}" type="presOf" srcId="{3499E963-E6FD-4A24-971D-063BEEAC5D59}" destId="{5AB85AD5-DE4E-6440-8C81-A5388555FF14}" srcOrd="0" destOrd="0" presId="urn:microsoft.com/office/officeart/2017/3/layout/DropPinTimeline"/>
    <dgm:cxn modelId="{FAECC5D5-5BDC-480C-BF8E-C2BD60FD8CA5}" srcId="{BC4EBAE5-31ED-4445-93D7-6C1FD64244A8}" destId="{51F6B497-A4EC-4B75-988A-C5D7C6FDF7AD}" srcOrd="0" destOrd="0" parTransId="{688FE0C3-EF08-44FB-9D21-F104689B6DED}" sibTransId="{AA35FB4A-C25D-4EF3-8AB6-29D5D72D05D6}"/>
    <dgm:cxn modelId="{C82AF4DC-FA7D-46F2-9192-12A4D5599276}" srcId="{B45CC01D-C4EA-41F6-90BF-73646223205D}" destId="{DF53395C-59D5-4F42-9226-1915551EF871}" srcOrd="0" destOrd="0" parTransId="{F1356FF0-2E9C-4D1A-ABE1-9209ED3EC7F4}" sibTransId="{16D4AD2B-24FA-4407-A4C6-B68F34EC4F2A}"/>
    <dgm:cxn modelId="{1470A0EE-5323-4D97-8837-63A154077122}" srcId="{ABCEA650-55B2-4084-8C62-1B99FDE2E5D1}" destId="{6302202E-BDA4-474A-9F42-EB60C8CCFA6E}" srcOrd="5" destOrd="0" parTransId="{88B3E54E-8054-4778-B134-52D15617BA98}" sibTransId="{BF3E03B5-A3CD-4519-827E-F376A6CC6339}"/>
    <dgm:cxn modelId="{DE62C7EF-1B16-8A47-950A-D8799A013CE0}" type="presOf" srcId="{DF53395C-59D5-4F42-9226-1915551EF871}" destId="{E9CC1EE6-0A40-9D4E-956C-5317DEEEC7BD}" srcOrd="0" destOrd="0" presId="urn:microsoft.com/office/officeart/2017/3/layout/DropPinTimeline"/>
    <dgm:cxn modelId="{6EBAE1F9-D9FC-EA46-9897-710F00159EBB}" type="presOf" srcId="{A62416D9-FDDC-49E1-8F48-F91B5E9708E3}" destId="{B4E65BAD-8C19-6942-9262-3B45F49A42EC}" srcOrd="0" destOrd="0" presId="urn:microsoft.com/office/officeart/2017/3/layout/DropPinTimeline"/>
    <dgm:cxn modelId="{4F928735-AD36-0E4E-85E6-0484F85F0601}" type="presParOf" srcId="{F8EC64D8-4A50-C549-9BBC-24F864847A79}" destId="{FED6EF2C-C205-FC40-80D1-5FDC5DF5817D}" srcOrd="0" destOrd="0" presId="urn:microsoft.com/office/officeart/2017/3/layout/DropPinTimeline"/>
    <dgm:cxn modelId="{59B21330-BD33-4946-98AB-3EEA72DFF349}" type="presParOf" srcId="{F8EC64D8-4A50-C549-9BBC-24F864847A79}" destId="{CCA28EF1-7E45-6146-A406-1AA2FA664000}" srcOrd="1" destOrd="0" presId="urn:microsoft.com/office/officeart/2017/3/layout/DropPinTimeline"/>
    <dgm:cxn modelId="{E14FC173-8756-7C4A-9026-DB55B10B0673}" type="presParOf" srcId="{CCA28EF1-7E45-6146-A406-1AA2FA664000}" destId="{367BE96C-C2B6-0F4F-8058-6B1E5CBF80AC}" srcOrd="0" destOrd="0" presId="urn:microsoft.com/office/officeart/2017/3/layout/DropPinTimeline"/>
    <dgm:cxn modelId="{40937A66-3EE2-6749-9FF4-28B8543B8AEE}" type="presParOf" srcId="{367BE96C-C2B6-0F4F-8058-6B1E5CBF80AC}" destId="{E3187217-F0B0-A842-A742-AC51461E7490}" srcOrd="0" destOrd="0" presId="urn:microsoft.com/office/officeart/2017/3/layout/DropPinTimeline"/>
    <dgm:cxn modelId="{053A8E26-6921-7A4E-8AD7-2801A5B1058A}" type="presParOf" srcId="{367BE96C-C2B6-0F4F-8058-6B1E5CBF80AC}" destId="{84C4C406-569F-454F-A34C-BA93012AB01D}" srcOrd="1" destOrd="0" presId="urn:microsoft.com/office/officeart/2017/3/layout/DropPinTimeline"/>
    <dgm:cxn modelId="{C35CCA57-EB71-F54B-8A6E-18ED2BB96C75}" type="presParOf" srcId="{84C4C406-569F-454F-A34C-BA93012AB01D}" destId="{5CFE8BD7-44DC-A84C-BF04-6F8CF792020A}" srcOrd="0" destOrd="0" presId="urn:microsoft.com/office/officeart/2017/3/layout/DropPinTimeline"/>
    <dgm:cxn modelId="{F27409B3-6508-5C4F-ABB4-92CDE6EE2100}" type="presParOf" srcId="{84C4C406-569F-454F-A34C-BA93012AB01D}" destId="{A3FF012D-88AE-1748-AE59-B56EF56A677C}" srcOrd="1" destOrd="0" presId="urn:microsoft.com/office/officeart/2017/3/layout/DropPinTimeline"/>
    <dgm:cxn modelId="{7DAC565A-0FB8-CD43-9D68-F942EC860D3D}" type="presParOf" srcId="{367BE96C-C2B6-0F4F-8058-6B1E5CBF80AC}" destId="{5AB85AD5-DE4E-6440-8C81-A5388555FF14}" srcOrd="2" destOrd="0" presId="urn:microsoft.com/office/officeart/2017/3/layout/DropPinTimeline"/>
    <dgm:cxn modelId="{57865908-132A-A04C-B291-27EC33ECFA2A}" type="presParOf" srcId="{367BE96C-C2B6-0F4F-8058-6B1E5CBF80AC}" destId="{DA80F4FE-53BD-5A46-B605-F020803FBDFE}" srcOrd="3" destOrd="0" presId="urn:microsoft.com/office/officeart/2017/3/layout/DropPinTimeline"/>
    <dgm:cxn modelId="{1EF854BA-343D-264F-A761-AA77A0446BF2}" type="presParOf" srcId="{367BE96C-C2B6-0F4F-8058-6B1E5CBF80AC}" destId="{ABD25322-758B-1B43-AAAF-BBF41CA5DD94}" srcOrd="4" destOrd="0" presId="urn:microsoft.com/office/officeart/2017/3/layout/DropPinTimeline"/>
    <dgm:cxn modelId="{08B45CA0-0D7C-974F-8569-D935AE0EC8D6}" type="presParOf" srcId="{367BE96C-C2B6-0F4F-8058-6B1E5CBF80AC}" destId="{0F2D53E1-8FF0-3247-99F9-3A02E3550137}" srcOrd="5" destOrd="0" presId="urn:microsoft.com/office/officeart/2017/3/layout/DropPinTimeline"/>
    <dgm:cxn modelId="{998B99A6-44EF-474A-9F51-0A57DDD6ED1A}" type="presParOf" srcId="{CCA28EF1-7E45-6146-A406-1AA2FA664000}" destId="{7C508BCA-8B4F-2C4E-A560-512B8C5DE43B}" srcOrd="1" destOrd="0" presId="urn:microsoft.com/office/officeart/2017/3/layout/DropPinTimeline"/>
    <dgm:cxn modelId="{1AF337AA-B8DC-6D46-8825-984831C5CE03}" type="presParOf" srcId="{CCA28EF1-7E45-6146-A406-1AA2FA664000}" destId="{7EB3DA6B-C798-9945-9D6E-46BF37FBEFC7}" srcOrd="2" destOrd="0" presId="urn:microsoft.com/office/officeart/2017/3/layout/DropPinTimeline"/>
    <dgm:cxn modelId="{B1A9E090-5741-404A-8C9D-CE4E6BE0A9B8}" type="presParOf" srcId="{7EB3DA6B-C798-9945-9D6E-46BF37FBEFC7}" destId="{75B5C6D2-11B2-0148-A45B-763F0512D738}" srcOrd="0" destOrd="0" presId="urn:microsoft.com/office/officeart/2017/3/layout/DropPinTimeline"/>
    <dgm:cxn modelId="{3D78FADA-8806-3449-BC92-9A5977BA6A28}" type="presParOf" srcId="{7EB3DA6B-C798-9945-9D6E-46BF37FBEFC7}" destId="{6ADCCA3E-6B2C-214E-8344-0D1992098E93}" srcOrd="1" destOrd="0" presId="urn:microsoft.com/office/officeart/2017/3/layout/DropPinTimeline"/>
    <dgm:cxn modelId="{FA7B3DCB-7CFB-ED4B-A728-2204BBD657DD}" type="presParOf" srcId="{6ADCCA3E-6B2C-214E-8344-0D1992098E93}" destId="{B4828A9B-8730-C749-BAD3-9E3FFE852425}" srcOrd="0" destOrd="0" presId="urn:microsoft.com/office/officeart/2017/3/layout/DropPinTimeline"/>
    <dgm:cxn modelId="{C1841999-87D1-234E-B743-DE5DBE7ED86C}" type="presParOf" srcId="{6ADCCA3E-6B2C-214E-8344-0D1992098E93}" destId="{1F294707-0C3E-2348-B06D-9218ECAF0DFC}" srcOrd="1" destOrd="0" presId="urn:microsoft.com/office/officeart/2017/3/layout/DropPinTimeline"/>
    <dgm:cxn modelId="{F4504E6E-CDD8-504C-A9D5-A4CB52C148BA}" type="presParOf" srcId="{7EB3DA6B-C798-9945-9D6E-46BF37FBEFC7}" destId="{D1817289-43FC-2641-B5A1-11E20F426B32}" srcOrd="2" destOrd="0" presId="urn:microsoft.com/office/officeart/2017/3/layout/DropPinTimeline"/>
    <dgm:cxn modelId="{79EB210E-1FC4-CA47-83CC-F41C714F2FC0}" type="presParOf" srcId="{7EB3DA6B-C798-9945-9D6E-46BF37FBEFC7}" destId="{49C5C8DE-7044-5C45-8A63-36A59AA17B27}" srcOrd="3" destOrd="0" presId="urn:microsoft.com/office/officeart/2017/3/layout/DropPinTimeline"/>
    <dgm:cxn modelId="{8B224739-D774-CB43-9201-252D84EB72B0}" type="presParOf" srcId="{7EB3DA6B-C798-9945-9D6E-46BF37FBEFC7}" destId="{406029E3-09DA-FB49-B582-4995E23724D6}" srcOrd="4" destOrd="0" presId="urn:microsoft.com/office/officeart/2017/3/layout/DropPinTimeline"/>
    <dgm:cxn modelId="{7AA2064F-7CD1-B641-BD43-5E1178D55DC8}" type="presParOf" srcId="{7EB3DA6B-C798-9945-9D6E-46BF37FBEFC7}" destId="{532B1693-9192-5D41-A99F-38C62CCDED61}" srcOrd="5" destOrd="0" presId="urn:microsoft.com/office/officeart/2017/3/layout/DropPinTimeline"/>
    <dgm:cxn modelId="{6F843406-0A1C-FD46-ADEC-B54D2D19FFD8}" type="presParOf" srcId="{CCA28EF1-7E45-6146-A406-1AA2FA664000}" destId="{5F7DDD0C-A175-7645-ADBD-BD71ED9CCA83}" srcOrd="3" destOrd="0" presId="urn:microsoft.com/office/officeart/2017/3/layout/DropPinTimeline"/>
    <dgm:cxn modelId="{0261A7FB-91B1-8843-A456-EA89641082EC}" type="presParOf" srcId="{CCA28EF1-7E45-6146-A406-1AA2FA664000}" destId="{E40EB5B2-885F-D54E-A8C2-6E4AF5F24A8E}" srcOrd="4" destOrd="0" presId="urn:microsoft.com/office/officeart/2017/3/layout/DropPinTimeline"/>
    <dgm:cxn modelId="{50651022-3F61-4F4C-A910-FCE80D5C34B5}" type="presParOf" srcId="{E40EB5B2-885F-D54E-A8C2-6E4AF5F24A8E}" destId="{D59331F6-18C2-714E-B48B-9FE8354ABB93}" srcOrd="0" destOrd="0" presId="urn:microsoft.com/office/officeart/2017/3/layout/DropPinTimeline"/>
    <dgm:cxn modelId="{3A74A62D-992B-D04A-858A-1471B06A0020}" type="presParOf" srcId="{E40EB5B2-885F-D54E-A8C2-6E4AF5F24A8E}" destId="{BA539191-E77B-2240-B80C-01365F91825B}" srcOrd="1" destOrd="0" presId="urn:microsoft.com/office/officeart/2017/3/layout/DropPinTimeline"/>
    <dgm:cxn modelId="{0898CB36-D37B-1A45-BECA-CD75C032D072}" type="presParOf" srcId="{BA539191-E77B-2240-B80C-01365F91825B}" destId="{EFEF51B7-981F-B64B-AD8A-41C49497010C}" srcOrd="0" destOrd="0" presId="urn:microsoft.com/office/officeart/2017/3/layout/DropPinTimeline"/>
    <dgm:cxn modelId="{A80751FD-5062-4942-BD18-4F9B24DABC9D}" type="presParOf" srcId="{BA539191-E77B-2240-B80C-01365F91825B}" destId="{727DA7C5-C8E5-D34E-BD8C-48A01D9291A2}" srcOrd="1" destOrd="0" presId="urn:microsoft.com/office/officeart/2017/3/layout/DropPinTimeline"/>
    <dgm:cxn modelId="{1AAA5CF8-332A-A74E-BC93-A9C5F5B441E2}" type="presParOf" srcId="{E40EB5B2-885F-D54E-A8C2-6E4AF5F24A8E}" destId="{949CD51C-9860-B642-996E-E43DC3781D5D}" srcOrd="2" destOrd="0" presId="urn:microsoft.com/office/officeart/2017/3/layout/DropPinTimeline"/>
    <dgm:cxn modelId="{7497D8B1-BFA6-BA47-A07A-790C24C38331}" type="presParOf" srcId="{E40EB5B2-885F-D54E-A8C2-6E4AF5F24A8E}" destId="{9ED62C4C-0DD2-F345-A341-B235CC5F8717}" srcOrd="3" destOrd="0" presId="urn:microsoft.com/office/officeart/2017/3/layout/DropPinTimeline"/>
    <dgm:cxn modelId="{689D6ABF-0FFB-2E4D-80B6-4B6DBF9AF51A}" type="presParOf" srcId="{E40EB5B2-885F-D54E-A8C2-6E4AF5F24A8E}" destId="{DF84C3A5-2CC9-F74A-B76D-AAF0B5D4567E}" srcOrd="4" destOrd="0" presId="urn:microsoft.com/office/officeart/2017/3/layout/DropPinTimeline"/>
    <dgm:cxn modelId="{07A82A6B-CF61-2E46-9542-1BB03749B459}" type="presParOf" srcId="{E40EB5B2-885F-D54E-A8C2-6E4AF5F24A8E}" destId="{46745661-2297-054D-8BE0-65B4D4558716}" srcOrd="5" destOrd="0" presId="urn:microsoft.com/office/officeart/2017/3/layout/DropPinTimeline"/>
    <dgm:cxn modelId="{9F50348C-AEE2-9246-A7DD-8526E3566C3C}" type="presParOf" srcId="{CCA28EF1-7E45-6146-A406-1AA2FA664000}" destId="{BBF26874-51CA-B34B-BCE5-6996F03A9A7D}" srcOrd="5" destOrd="0" presId="urn:microsoft.com/office/officeart/2017/3/layout/DropPinTimeline"/>
    <dgm:cxn modelId="{5A603712-B3DD-DC49-840E-71A1C33029B5}" type="presParOf" srcId="{CCA28EF1-7E45-6146-A406-1AA2FA664000}" destId="{1701B9BA-80EA-A44B-B283-01019BD5C6C5}" srcOrd="6" destOrd="0" presId="urn:microsoft.com/office/officeart/2017/3/layout/DropPinTimeline"/>
    <dgm:cxn modelId="{67C68A87-3420-6943-9FC0-F3D3D57562C1}" type="presParOf" srcId="{1701B9BA-80EA-A44B-B283-01019BD5C6C5}" destId="{81E799B7-6B74-DD47-B3C7-986DB6B2AB12}" srcOrd="0" destOrd="0" presId="urn:microsoft.com/office/officeart/2017/3/layout/DropPinTimeline"/>
    <dgm:cxn modelId="{1FAE6D18-B7BC-894B-86CE-B5C8D3555CC8}" type="presParOf" srcId="{1701B9BA-80EA-A44B-B283-01019BD5C6C5}" destId="{332E9E05-59EE-684C-884E-D6E3D1B28878}" srcOrd="1" destOrd="0" presId="urn:microsoft.com/office/officeart/2017/3/layout/DropPinTimeline"/>
    <dgm:cxn modelId="{BC198944-163F-1144-B0B7-072884B618A3}" type="presParOf" srcId="{332E9E05-59EE-684C-884E-D6E3D1B28878}" destId="{CBBCA18C-2B5C-F344-8D80-6A647AE5901B}" srcOrd="0" destOrd="0" presId="urn:microsoft.com/office/officeart/2017/3/layout/DropPinTimeline"/>
    <dgm:cxn modelId="{0F71C316-5AC7-F14C-8AE0-D1366C61E2CA}" type="presParOf" srcId="{332E9E05-59EE-684C-884E-D6E3D1B28878}" destId="{FCE5D9D2-198A-FC4F-8CBD-76DA6C160947}" srcOrd="1" destOrd="0" presId="urn:microsoft.com/office/officeart/2017/3/layout/DropPinTimeline"/>
    <dgm:cxn modelId="{251656D8-C845-EF4F-A111-0B08D706DA97}" type="presParOf" srcId="{1701B9BA-80EA-A44B-B283-01019BD5C6C5}" destId="{E8E888A7-7D35-5949-BC0D-CA795439779A}" srcOrd="2" destOrd="0" presId="urn:microsoft.com/office/officeart/2017/3/layout/DropPinTimeline"/>
    <dgm:cxn modelId="{BEB0CD6F-E3C4-0F43-8E1A-BAA1CDAA9894}" type="presParOf" srcId="{1701B9BA-80EA-A44B-B283-01019BD5C6C5}" destId="{390403B7-AC37-1D47-92CB-2E2699A877CC}" srcOrd="3" destOrd="0" presId="urn:microsoft.com/office/officeart/2017/3/layout/DropPinTimeline"/>
    <dgm:cxn modelId="{7C9D8450-EB79-A644-BDA3-23F9C9F65B43}" type="presParOf" srcId="{1701B9BA-80EA-A44B-B283-01019BD5C6C5}" destId="{AAB14C7F-C0B1-C34E-BD66-CC3EDAD1A0E5}" srcOrd="4" destOrd="0" presId="urn:microsoft.com/office/officeart/2017/3/layout/DropPinTimeline"/>
    <dgm:cxn modelId="{5E47C21D-DF7A-A043-A9AF-D0CC5E42AF99}" type="presParOf" srcId="{1701B9BA-80EA-A44B-B283-01019BD5C6C5}" destId="{46ED7F96-4B05-4B43-98B0-37B08E0E2CE4}" srcOrd="5" destOrd="0" presId="urn:microsoft.com/office/officeart/2017/3/layout/DropPinTimeline"/>
    <dgm:cxn modelId="{C09B7EB8-7F75-9948-9BB1-EAC48B964524}" type="presParOf" srcId="{CCA28EF1-7E45-6146-A406-1AA2FA664000}" destId="{7C0C54F7-8C66-DE40-B516-67B80791F92E}" srcOrd="7" destOrd="0" presId="urn:microsoft.com/office/officeart/2017/3/layout/DropPinTimeline"/>
    <dgm:cxn modelId="{2864E202-8A65-814B-8894-FE7514D5D2E8}" type="presParOf" srcId="{CCA28EF1-7E45-6146-A406-1AA2FA664000}" destId="{83E7E75F-B609-0343-8AB0-DE99D0B0B624}" srcOrd="8" destOrd="0" presId="urn:microsoft.com/office/officeart/2017/3/layout/DropPinTimeline"/>
    <dgm:cxn modelId="{A0687ECC-DD63-5B4D-9D6A-30DF907466C4}" type="presParOf" srcId="{83E7E75F-B609-0343-8AB0-DE99D0B0B624}" destId="{F799C6FE-F8C3-0D4D-935F-5275CB4DF479}" srcOrd="0" destOrd="0" presId="urn:microsoft.com/office/officeart/2017/3/layout/DropPinTimeline"/>
    <dgm:cxn modelId="{BACE608A-A72B-5F46-A1B0-E05ED7A38392}" type="presParOf" srcId="{83E7E75F-B609-0343-8AB0-DE99D0B0B624}" destId="{3EBFF391-892A-D943-8F46-9162BE2781B3}" srcOrd="1" destOrd="0" presId="urn:microsoft.com/office/officeart/2017/3/layout/DropPinTimeline"/>
    <dgm:cxn modelId="{EB587DE9-1FF5-804B-9474-3F48E2DCFC45}" type="presParOf" srcId="{3EBFF391-892A-D943-8F46-9162BE2781B3}" destId="{3D9AE47B-CCE2-254C-9FCC-666D3E4212DB}" srcOrd="0" destOrd="0" presId="urn:microsoft.com/office/officeart/2017/3/layout/DropPinTimeline"/>
    <dgm:cxn modelId="{6A0A9E42-59EF-9B42-A41C-765C138DDD7E}" type="presParOf" srcId="{3EBFF391-892A-D943-8F46-9162BE2781B3}" destId="{61D74705-9D17-264F-A896-762E9B7AC698}" srcOrd="1" destOrd="0" presId="urn:microsoft.com/office/officeart/2017/3/layout/DropPinTimeline"/>
    <dgm:cxn modelId="{166AD0BC-4225-C442-B211-836B25404757}" type="presParOf" srcId="{83E7E75F-B609-0343-8AB0-DE99D0B0B624}" destId="{E9CC1EE6-0A40-9D4E-956C-5317DEEEC7BD}" srcOrd="2" destOrd="0" presId="urn:microsoft.com/office/officeart/2017/3/layout/DropPinTimeline"/>
    <dgm:cxn modelId="{615A569A-7968-2544-9C9C-530F0E08FC3C}" type="presParOf" srcId="{83E7E75F-B609-0343-8AB0-DE99D0B0B624}" destId="{246EB0E0-7FB9-8E43-9259-3B1A86CC4882}" srcOrd="3" destOrd="0" presId="urn:microsoft.com/office/officeart/2017/3/layout/DropPinTimeline"/>
    <dgm:cxn modelId="{56B59ABE-7D49-1943-B231-1647DE404D58}" type="presParOf" srcId="{83E7E75F-B609-0343-8AB0-DE99D0B0B624}" destId="{14211DEC-4977-A340-B090-AFED346D7785}" srcOrd="4" destOrd="0" presId="urn:microsoft.com/office/officeart/2017/3/layout/DropPinTimeline"/>
    <dgm:cxn modelId="{B854D4AD-0A43-2345-AFDC-99B3BDAD8E20}" type="presParOf" srcId="{83E7E75F-B609-0343-8AB0-DE99D0B0B624}" destId="{5CBCF74D-8649-2940-A795-2E1E85047BF6}" srcOrd="5" destOrd="0" presId="urn:microsoft.com/office/officeart/2017/3/layout/DropPinTimeline"/>
    <dgm:cxn modelId="{E674FD89-DE6B-DE44-97C7-98A0E305256D}" type="presParOf" srcId="{CCA28EF1-7E45-6146-A406-1AA2FA664000}" destId="{8F0BE327-54B7-7543-8EA0-79C9712ECDAD}" srcOrd="9" destOrd="0" presId="urn:microsoft.com/office/officeart/2017/3/layout/DropPinTimeline"/>
    <dgm:cxn modelId="{868A2E33-E4B5-D64A-A54E-092EF8F137AA}" type="presParOf" srcId="{CCA28EF1-7E45-6146-A406-1AA2FA664000}" destId="{9AAB4487-5627-8B42-B3CC-33CECF1A476C}" srcOrd="10" destOrd="0" presId="urn:microsoft.com/office/officeart/2017/3/layout/DropPinTimeline"/>
    <dgm:cxn modelId="{AC1F38ED-21E1-A64C-9B19-485141AE96C3}" type="presParOf" srcId="{9AAB4487-5627-8B42-B3CC-33CECF1A476C}" destId="{8B45EDF9-C0CD-614E-AFDB-DBB54FD3C536}" srcOrd="0" destOrd="0" presId="urn:microsoft.com/office/officeart/2017/3/layout/DropPinTimeline"/>
    <dgm:cxn modelId="{BD720009-03B5-7D4A-94BE-FAD8DFBAE49E}" type="presParOf" srcId="{9AAB4487-5627-8B42-B3CC-33CECF1A476C}" destId="{92EFEE8F-68D5-134C-87F2-02BCD6CC733D}" srcOrd="1" destOrd="0" presId="urn:microsoft.com/office/officeart/2017/3/layout/DropPinTimeline"/>
    <dgm:cxn modelId="{5ACC0E97-B2EC-BB4A-B84D-3602AEF843BC}" type="presParOf" srcId="{92EFEE8F-68D5-134C-87F2-02BCD6CC733D}" destId="{5CA230C9-A606-FB49-ACBA-53D41102F320}" srcOrd="0" destOrd="0" presId="urn:microsoft.com/office/officeart/2017/3/layout/DropPinTimeline"/>
    <dgm:cxn modelId="{0F6253DC-577E-A143-9B97-9D073B5909CA}" type="presParOf" srcId="{92EFEE8F-68D5-134C-87F2-02BCD6CC733D}" destId="{C852E533-0649-F142-B6AB-72CE61BF0010}" srcOrd="1" destOrd="0" presId="urn:microsoft.com/office/officeart/2017/3/layout/DropPinTimeline"/>
    <dgm:cxn modelId="{F16437A5-4FB7-CF4C-A663-EB696DDD9EAF}" type="presParOf" srcId="{9AAB4487-5627-8B42-B3CC-33CECF1A476C}" destId="{980CF0D5-240B-FD49-B9AB-F17F0483DF74}" srcOrd="2" destOrd="0" presId="urn:microsoft.com/office/officeart/2017/3/layout/DropPinTimeline"/>
    <dgm:cxn modelId="{99FC2CFB-EE33-4B4C-9DE3-709C12383764}" type="presParOf" srcId="{9AAB4487-5627-8B42-B3CC-33CECF1A476C}" destId="{83F063E0-6C4F-F043-AB37-7C5FF9481B18}" srcOrd="3" destOrd="0" presId="urn:microsoft.com/office/officeart/2017/3/layout/DropPinTimeline"/>
    <dgm:cxn modelId="{A647DA65-000C-F942-B490-722C9C1BD8F9}" type="presParOf" srcId="{9AAB4487-5627-8B42-B3CC-33CECF1A476C}" destId="{1F280203-6ACD-B741-BEF7-A56CCB8293C3}" srcOrd="4" destOrd="0" presId="urn:microsoft.com/office/officeart/2017/3/layout/DropPinTimeline"/>
    <dgm:cxn modelId="{537B643B-2722-2446-B6E3-F120EA6F40A8}" type="presParOf" srcId="{9AAB4487-5627-8B42-B3CC-33CECF1A476C}" destId="{A6F6D6F6-AF8C-AD47-890B-05B4298B6220}" srcOrd="5" destOrd="0" presId="urn:microsoft.com/office/officeart/2017/3/layout/DropPinTimeline"/>
    <dgm:cxn modelId="{D61D62B8-3F8C-5D4C-B07A-18AD70EB0525}" type="presParOf" srcId="{CCA28EF1-7E45-6146-A406-1AA2FA664000}" destId="{97EFBE22-536F-F54F-9BE2-5EB458C671F4}" srcOrd="11" destOrd="0" presId="urn:microsoft.com/office/officeart/2017/3/layout/DropPinTimeline"/>
    <dgm:cxn modelId="{DF418824-0FD5-094B-AD10-95570DC80080}" type="presParOf" srcId="{CCA28EF1-7E45-6146-A406-1AA2FA664000}" destId="{8E038E44-BB37-DA42-960C-53FC244391CD}" srcOrd="12" destOrd="0" presId="urn:microsoft.com/office/officeart/2017/3/layout/DropPinTimeline"/>
    <dgm:cxn modelId="{D6D7DD8D-2C41-D84C-AA99-069A13633169}" type="presParOf" srcId="{8E038E44-BB37-DA42-960C-53FC244391CD}" destId="{38D41D50-3ED6-924B-A3CE-D4667D30B0D6}" srcOrd="0" destOrd="0" presId="urn:microsoft.com/office/officeart/2017/3/layout/DropPinTimeline"/>
    <dgm:cxn modelId="{CEC8B082-C4ED-DF46-BD33-561AE4022F95}" type="presParOf" srcId="{8E038E44-BB37-DA42-960C-53FC244391CD}" destId="{6903D952-3F1B-4547-9FE9-294FEF5FC1B9}" srcOrd="1" destOrd="0" presId="urn:microsoft.com/office/officeart/2017/3/layout/DropPinTimeline"/>
    <dgm:cxn modelId="{4C485D8D-EE8B-4445-93F6-C923D3715F0C}" type="presParOf" srcId="{6903D952-3F1B-4547-9FE9-294FEF5FC1B9}" destId="{A2814204-6C7F-564F-A2C9-A8D2B2C19987}" srcOrd="0" destOrd="0" presId="urn:microsoft.com/office/officeart/2017/3/layout/DropPinTimeline"/>
    <dgm:cxn modelId="{71A281B4-84FF-CB4C-8826-4965B65246C0}" type="presParOf" srcId="{6903D952-3F1B-4547-9FE9-294FEF5FC1B9}" destId="{5DDC21A6-8362-854B-8453-86F13A2B30EF}" srcOrd="1" destOrd="0" presId="urn:microsoft.com/office/officeart/2017/3/layout/DropPinTimeline"/>
    <dgm:cxn modelId="{67A87E16-DC47-B640-8233-9889494D1948}" type="presParOf" srcId="{8E038E44-BB37-DA42-960C-53FC244391CD}" destId="{D2209185-4383-2547-A184-4204F5753502}" srcOrd="2" destOrd="0" presId="urn:microsoft.com/office/officeart/2017/3/layout/DropPinTimeline"/>
    <dgm:cxn modelId="{53E254EC-6884-0A43-BBF9-CB408C2397BC}" type="presParOf" srcId="{8E038E44-BB37-DA42-960C-53FC244391CD}" destId="{8D8DCDFC-18EB-FB44-9D78-CD69F527D901}" srcOrd="3" destOrd="0" presId="urn:microsoft.com/office/officeart/2017/3/layout/DropPinTimeline"/>
    <dgm:cxn modelId="{3E5C8095-7146-FA41-B64A-FCBD123BAF56}" type="presParOf" srcId="{8E038E44-BB37-DA42-960C-53FC244391CD}" destId="{96410147-45A5-A943-96FE-E85952B21A26}" srcOrd="4" destOrd="0" presId="urn:microsoft.com/office/officeart/2017/3/layout/DropPinTimeline"/>
    <dgm:cxn modelId="{98DE8DA9-B952-7644-ABDF-B72E8AA71BEC}" type="presParOf" srcId="{8E038E44-BB37-DA42-960C-53FC244391CD}" destId="{F3DFBBBF-3C25-DD47-AB36-CECF15E08780}" srcOrd="5" destOrd="0" presId="urn:microsoft.com/office/officeart/2017/3/layout/DropPinTimeline"/>
    <dgm:cxn modelId="{E147F1A0-35E9-3F46-A884-4D332618C9B2}" type="presParOf" srcId="{CCA28EF1-7E45-6146-A406-1AA2FA664000}" destId="{3B84E82C-DA9C-1D4E-847C-0C368801B178}" srcOrd="13" destOrd="0" presId="urn:microsoft.com/office/officeart/2017/3/layout/DropPinTimeline"/>
    <dgm:cxn modelId="{242A6D9D-D6BE-2540-90EB-29F96C595F38}" type="presParOf" srcId="{CCA28EF1-7E45-6146-A406-1AA2FA664000}" destId="{C7B70709-D461-2D4F-8393-4DA71D2E7310}" srcOrd="14" destOrd="0" presId="urn:microsoft.com/office/officeart/2017/3/layout/DropPinTimeline"/>
    <dgm:cxn modelId="{5DF3553C-E0BC-D54C-BD30-D5F14A56CAB7}" type="presParOf" srcId="{C7B70709-D461-2D4F-8393-4DA71D2E7310}" destId="{C0241434-F289-444B-8CDB-121EE46294F1}" srcOrd="0" destOrd="0" presId="urn:microsoft.com/office/officeart/2017/3/layout/DropPinTimeline"/>
    <dgm:cxn modelId="{E8AC89A3-DFB2-B240-AC9F-6D18EB9B53D7}" type="presParOf" srcId="{C7B70709-D461-2D4F-8393-4DA71D2E7310}" destId="{11228658-9704-1840-9A48-7CAD8603CD7D}" srcOrd="1" destOrd="0" presId="urn:microsoft.com/office/officeart/2017/3/layout/DropPinTimeline"/>
    <dgm:cxn modelId="{F6340899-CC45-F944-A92E-EEFCD7CD821C}" type="presParOf" srcId="{11228658-9704-1840-9A48-7CAD8603CD7D}" destId="{D9DB8D3B-4A1F-F54C-95B2-ABAEA9C6F521}" srcOrd="0" destOrd="0" presId="urn:microsoft.com/office/officeart/2017/3/layout/DropPinTimeline"/>
    <dgm:cxn modelId="{472BC161-F46B-3F4D-B358-0F818C4E0E31}" type="presParOf" srcId="{11228658-9704-1840-9A48-7CAD8603CD7D}" destId="{5BB12826-76CD-EF4B-9847-06F819C9A110}" srcOrd="1" destOrd="0" presId="urn:microsoft.com/office/officeart/2017/3/layout/DropPinTimeline"/>
    <dgm:cxn modelId="{46A435C6-F91F-3543-9E33-4769D52D2DF5}" type="presParOf" srcId="{C7B70709-D461-2D4F-8393-4DA71D2E7310}" destId="{B4E65BAD-8C19-6942-9262-3B45F49A42EC}" srcOrd="2" destOrd="0" presId="urn:microsoft.com/office/officeart/2017/3/layout/DropPinTimeline"/>
    <dgm:cxn modelId="{56F1BEEB-E732-E84E-A82A-F93B8F51B448}" type="presParOf" srcId="{C7B70709-D461-2D4F-8393-4DA71D2E7310}" destId="{212C4826-50C4-3346-9180-50151B3B0D4A}" srcOrd="3" destOrd="0" presId="urn:microsoft.com/office/officeart/2017/3/layout/DropPinTimeline"/>
    <dgm:cxn modelId="{E8EE1954-5D86-1144-82D9-B47B3D42689A}" type="presParOf" srcId="{C7B70709-D461-2D4F-8393-4DA71D2E7310}" destId="{51317A11-5034-FB42-8AD6-3123E18D9674}" srcOrd="4" destOrd="0" presId="urn:microsoft.com/office/officeart/2017/3/layout/DropPinTimeline"/>
    <dgm:cxn modelId="{C8B09753-682F-FA4B-97EA-B457F4D3DE34}" type="presParOf" srcId="{C7B70709-D461-2D4F-8393-4DA71D2E7310}" destId="{2028452E-C73E-EF4D-A3FD-9422C3FC3E5F}" srcOrd="5" destOrd="0" presId="urn:microsoft.com/office/officeart/2017/3/layout/DropPinTimeline"/>
    <dgm:cxn modelId="{F2F8840A-6F00-C94C-9B55-68B035B3F958}" type="presParOf" srcId="{CCA28EF1-7E45-6146-A406-1AA2FA664000}" destId="{EDAC4458-420E-9542-ABD9-D6C5E0BFEAEE}" srcOrd="15" destOrd="0" presId="urn:microsoft.com/office/officeart/2017/3/layout/DropPinTimeline"/>
    <dgm:cxn modelId="{2C979E33-F836-8444-86DD-A150F5318AF1}" type="presParOf" srcId="{CCA28EF1-7E45-6146-A406-1AA2FA664000}" destId="{2BC5EA50-733D-4147-9764-3770F74DB936}" srcOrd="16" destOrd="0" presId="urn:microsoft.com/office/officeart/2017/3/layout/DropPinTimeline"/>
    <dgm:cxn modelId="{495A0EE4-8EB2-1B42-A060-57487236A691}" type="presParOf" srcId="{2BC5EA50-733D-4147-9764-3770F74DB936}" destId="{70418208-1FE9-B446-BE3F-8F3FA9F9E8FA}" srcOrd="0" destOrd="0" presId="urn:microsoft.com/office/officeart/2017/3/layout/DropPinTimeline"/>
    <dgm:cxn modelId="{18828FA6-C356-A349-BBB5-C0445BD5C28E}" type="presParOf" srcId="{2BC5EA50-733D-4147-9764-3770F74DB936}" destId="{682A7A85-9F4D-714B-92F3-6DE8B8E1F5A6}" srcOrd="1" destOrd="0" presId="urn:microsoft.com/office/officeart/2017/3/layout/DropPinTimeline"/>
    <dgm:cxn modelId="{0FB91F22-5928-F84B-912F-D31494D72F44}" type="presParOf" srcId="{682A7A85-9F4D-714B-92F3-6DE8B8E1F5A6}" destId="{0BDDD5B7-1150-3445-91BD-3DEADAC9AE27}" srcOrd="0" destOrd="0" presId="urn:microsoft.com/office/officeart/2017/3/layout/DropPinTimeline"/>
    <dgm:cxn modelId="{210F3E39-3517-104B-B3D5-D9D04DF79081}" type="presParOf" srcId="{682A7A85-9F4D-714B-92F3-6DE8B8E1F5A6}" destId="{50E99C7D-1A2C-7E41-BB46-50E08FCAEEA2}" srcOrd="1" destOrd="0" presId="urn:microsoft.com/office/officeart/2017/3/layout/DropPinTimeline"/>
    <dgm:cxn modelId="{FE622B8D-A382-B947-A8D5-8F5FB48877AE}" type="presParOf" srcId="{2BC5EA50-733D-4147-9764-3770F74DB936}" destId="{EEE398B5-4003-9144-8F16-E95F111C1F54}" srcOrd="2" destOrd="0" presId="urn:microsoft.com/office/officeart/2017/3/layout/DropPinTimeline"/>
    <dgm:cxn modelId="{9120EAA3-0CC3-204B-A7C6-7B0DABA67DDF}" type="presParOf" srcId="{2BC5EA50-733D-4147-9764-3770F74DB936}" destId="{62512797-2618-A247-8145-55F375AD04A5}" srcOrd="3" destOrd="0" presId="urn:microsoft.com/office/officeart/2017/3/layout/DropPinTimeline"/>
    <dgm:cxn modelId="{4C1890CC-97FA-7F43-888A-05F22E33B067}" type="presParOf" srcId="{2BC5EA50-733D-4147-9764-3770F74DB936}" destId="{F885D582-6DB2-8544-9438-0E80A5EBCDFA}" srcOrd="4" destOrd="0" presId="urn:microsoft.com/office/officeart/2017/3/layout/DropPinTimeline"/>
    <dgm:cxn modelId="{3BB6F968-8AE0-734F-8A36-1538695A8FC3}" type="presParOf" srcId="{2BC5EA50-733D-4147-9764-3770F74DB936}" destId="{371B622B-DA3B-384F-9280-FC3FFE58FA2B}"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D6EF2C-C205-FC40-80D1-5FDC5DF5817D}">
      <dsp:nvSpPr>
        <dsp:cNvPr id="0" name=""/>
        <dsp:cNvSpPr/>
      </dsp:nvSpPr>
      <dsp:spPr>
        <a:xfrm>
          <a:off x="0" y="1260402"/>
          <a:ext cx="7035971" cy="0"/>
        </a:xfrm>
        <a:prstGeom prst="line">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5CFE8BD7-44DC-A84C-BF04-6F8CF792020A}">
      <dsp:nvSpPr>
        <dsp:cNvPr id="0" name=""/>
        <dsp:cNvSpPr/>
      </dsp:nvSpPr>
      <dsp:spPr>
        <a:xfrm rot="8100000">
          <a:off x="38469" y="291918"/>
          <a:ext cx="182487" cy="182487"/>
        </a:xfrm>
        <a:prstGeom prst="teardrop">
          <a:avLst>
            <a:gd name="adj" fmla="val 115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A3FF012D-88AE-1748-AE59-B56EF56A677C}">
      <dsp:nvSpPr>
        <dsp:cNvPr id="0" name=""/>
        <dsp:cNvSpPr/>
      </dsp:nvSpPr>
      <dsp:spPr>
        <a:xfrm>
          <a:off x="58742" y="312191"/>
          <a:ext cx="141941" cy="141941"/>
        </a:xfrm>
        <a:prstGeom prst="ellipse">
          <a:avLst/>
        </a:prstGeom>
        <a:solidFill>
          <a:schemeClr val="lt1">
            <a:alpha val="90000"/>
            <a:hueOff val="0"/>
            <a:satOff val="0"/>
            <a:lumOff val="0"/>
            <a:alphaOff val="0"/>
          </a:schemeClr>
        </a:solidFill>
        <a:ln w="15875" cap="flat" cmpd="sng" algn="ctr">
          <a:noFill/>
          <a:prstDash val="solid"/>
          <a:miter lim="800000"/>
        </a:ln>
        <a:effectLst/>
      </dsp:spPr>
      <dsp:style>
        <a:lnRef idx="2">
          <a:scrgbClr r="0" g="0" b="0"/>
        </a:lnRef>
        <a:fillRef idx="1">
          <a:scrgbClr r="0" g="0" b="0"/>
        </a:fillRef>
        <a:effectRef idx="0">
          <a:scrgbClr r="0" g="0" b="0"/>
        </a:effectRef>
        <a:fontRef idx="minor"/>
      </dsp:style>
    </dsp:sp>
    <dsp:sp modelId="{5AB85AD5-DE4E-6440-8C81-A5388555FF14}">
      <dsp:nvSpPr>
        <dsp:cNvPr id="0" name=""/>
        <dsp:cNvSpPr/>
      </dsp:nvSpPr>
      <dsp:spPr>
        <a:xfrm>
          <a:off x="258751" y="514244"/>
          <a:ext cx="1152632" cy="746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3500" rIns="63500" bIns="95250" numCol="1" spcCol="1270" anchor="t" anchorCtr="0">
          <a:noAutofit/>
        </a:bodyPr>
        <a:lstStyle/>
        <a:p>
          <a:pPr marL="0" lvl="0" indent="0" algn="l" defTabSz="444500">
            <a:lnSpc>
              <a:spcPct val="90000"/>
            </a:lnSpc>
            <a:spcBef>
              <a:spcPct val="0"/>
            </a:spcBef>
            <a:spcAft>
              <a:spcPct val="35000"/>
            </a:spcAft>
            <a:buNone/>
          </a:pPr>
          <a:r>
            <a:rPr lang="en-US" sz="1000" kern="1200" dirty="0"/>
            <a:t>Initial call between Deputy Brown and Tessa Swearengin</a:t>
          </a:r>
        </a:p>
      </dsp:txBody>
      <dsp:txXfrm>
        <a:off x="258751" y="514244"/>
        <a:ext cx="1152632" cy="746158"/>
      </dsp:txXfrm>
    </dsp:sp>
    <dsp:sp modelId="{DA80F4FE-53BD-5A46-B605-F020803FBDFE}">
      <dsp:nvSpPr>
        <dsp:cNvPr id="0" name=""/>
        <dsp:cNvSpPr/>
      </dsp:nvSpPr>
      <dsp:spPr>
        <a:xfrm>
          <a:off x="258751" y="252080"/>
          <a:ext cx="1152632" cy="262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dirty="0"/>
            <a:t>June 17 9:35 PM</a:t>
          </a:r>
        </a:p>
      </dsp:txBody>
      <dsp:txXfrm>
        <a:off x="258751" y="252080"/>
        <a:ext cx="1152632" cy="262163"/>
      </dsp:txXfrm>
    </dsp:sp>
    <dsp:sp modelId="{ABD25322-758B-1B43-AAAF-BBF41CA5DD94}">
      <dsp:nvSpPr>
        <dsp:cNvPr id="0" name=""/>
        <dsp:cNvSpPr/>
      </dsp:nvSpPr>
      <dsp:spPr>
        <a:xfrm>
          <a:off x="129713" y="514244"/>
          <a:ext cx="0" cy="746158"/>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E3187217-F0B0-A842-A742-AC51461E7490}">
      <dsp:nvSpPr>
        <dsp:cNvPr id="0" name=""/>
        <dsp:cNvSpPr/>
      </dsp:nvSpPr>
      <dsp:spPr>
        <a:xfrm>
          <a:off x="108530" y="1236807"/>
          <a:ext cx="46453" cy="47189"/>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B4828A9B-8730-C749-BAD3-9E3FFE852425}">
      <dsp:nvSpPr>
        <dsp:cNvPr id="0" name=""/>
        <dsp:cNvSpPr/>
      </dsp:nvSpPr>
      <dsp:spPr>
        <a:xfrm rot="18900000">
          <a:off x="741458" y="2046398"/>
          <a:ext cx="182487" cy="182487"/>
        </a:xfrm>
        <a:prstGeom prst="teardrop">
          <a:avLst>
            <a:gd name="adj" fmla="val 115000"/>
          </a:avLst>
        </a:prstGeom>
        <a:solidFill>
          <a:schemeClr val="accent2">
            <a:hueOff val="-181920"/>
            <a:satOff val="-10491"/>
            <a:lumOff val="1078"/>
            <a:alphaOff val="0"/>
          </a:schemeClr>
        </a:solidFill>
        <a:ln w="12700" cap="flat" cmpd="sng" algn="ctr">
          <a:solidFill>
            <a:schemeClr val="accent2">
              <a:hueOff val="-181920"/>
              <a:satOff val="-10491"/>
              <a:lumOff val="107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F294707-0C3E-2348-B06D-9218ECAF0DFC}">
      <dsp:nvSpPr>
        <dsp:cNvPr id="0" name=""/>
        <dsp:cNvSpPr/>
      </dsp:nvSpPr>
      <dsp:spPr>
        <a:xfrm>
          <a:off x="761731" y="2066671"/>
          <a:ext cx="141941" cy="141941"/>
        </a:xfrm>
        <a:prstGeom prst="ellipse">
          <a:avLst/>
        </a:prstGeom>
        <a:solidFill>
          <a:schemeClr val="lt1">
            <a:alpha val="90000"/>
            <a:hueOff val="0"/>
            <a:satOff val="0"/>
            <a:lumOff val="0"/>
            <a:alphaOff val="0"/>
          </a:schemeClr>
        </a:solidFill>
        <a:ln w="15875" cap="flat" cmpd="sng" algn="ctr">
          <a:noFill/>
          <a:prstDash val="solid"/>
          <a:miter lim="800000"/>
        </a:ln>
        <a:effectLst/>
      </dsp:spPr>
      <dsp:style>
        <a:lnRef idx="2">
          <a:scrgbClr r="0" g="0" b="0"/>
        </a:lnRef>
        <a:fillRef idx="1">
          <a:scrgbClr r="0" g="0" b="0"/>
        </a:fillRef>
        <a:effectRef idx="0">
          <a:scrgbClr r="0" g="0" b="0"/>
        </a:effectRef>
        <a:fontRef idx="minor"/>
      </dsp:style>
    </dsp:sp>
    <dsp:sp modelId="{D1817289-43FC-2641-B5A1-11E20F426B32}">
      <dsp:nvSpPr>
        <dsp:cNvPr id="0" name=""/>
        <dsp:cNvSpPr/>
      </dsp:nvSpPr>
      <dsp:spPr>
        <a:xfrm>
          <a:off x="961740" y="1260402"/>
          <a:ext cx="1152632" cy="746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0" bIns="63500" numCol="1" spcCol="1270" anchor="b" anchorCtr="0">
          <a:noAutofit/>
        </a:bodyPr>
        <a:lstStyle/>
        <a:p>
          <a:pPr marL="0" lvl="0" indent="0" algn="l" defTabSz="444500">
            <a:lnSpc>
              <a:spcPct val="90000"/>
            </a:lnSpc>
            <a:spcBef>
              <a:spcPct val="0"/>
            </a:spcBef>
            <a:spcAft>
              <a:spcPct val="35000"/>
            </a:spcAft>
            <a:buNone/>
          </a:pPr>
          <a:r>
            <a:rPr lang="en-US" sz="1000" kern="1200" dirty="0"/>
            <a:t>Deputy Brown calls Detective Burgess</a:t>
          </a:r>
        </a:p>
      </dsp:txBody>
      <dsp:txXfrm>
        <a:off x="961740" y="1260402"/>
        <a:ext cx="1152632" cy="746158"/>
      </dsp:txXfrm>
    </dsp:sp>
    <dsp:sp modelId="{49C5C8DE-7044-5C45-8A63-36A59AA17B27}">
      <dsp:nvSpPr>
        <dsp:cNvPr id="0" name=""/>
        <dsp:cNvSpPr/>
      </dsp:nvSpPr>
      <dsp:spPr>
        <a:xfrm>
          <a:off x="961740" y="2006560"/>
          <a:ext cx="1152632" cy="262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dirty="0"/>
            <a:t>June 17 9:47 PM</a:t>
          </a:r>
        </a:p>
      </dsp:txBody>
      <dsp:txXfrm>
        <a:off x="961740" y="2006560"/>
        <a:ext cx="1152632" cy="262163"/>
      </dsp:txXfrm>
    </dsp:sp>
    <dsp:sp modelId="{406029E3-09DA-FB49-B582-4995E23724D6}">
      <dsp:nvSpPr>
        <dsp:cNvPr id="0" name=""/>
        <dsp:cNvSpPr/>
      </dsp:nvSpPr>
      <dsp:spPr>
        <a:xfrm>
          <a:off x="832702" y="1260402"/>
          <a:ext cx="0" cy="746158"/>
        </a:xfrm>
        <a:prstGeom prst="line">
          <a:avLst/>
        </a:prstGeom>
        <a:noFill/>
        <a:ln w="12700" cap="flat" cmpd="sng" algn="ctr">
          <a:solidFill>
            <a:schemeClr val="accent2">
              <a:hueOff val="316242"/>
              <a:satOff val="-5983"/>
              <a:lumOff val="-417"/>
              <a:alphaOff val="0"/>
            </a:schemeClr>
          </a:solidFill>
          <a:prstDash val="dash"/>
          <a:miter lim="800000"/>
        </a:ln>
        <a:effectLst/>
      </dsp:spPr>
      <dsp:style>
        <a:lnRef idx="1">
          <a:scrgbClr r="0" g="0" b="0"/>
        </a:lnRef>
        <a:fillRef idx="0">
          <a:scrgbClr r="0" g="0" b="0"/>
        </a:fillRef>
        <a:effectRef idx="0">
          <a:scrgbClr r="0" g="0" b="0"/>
        </a:effectRef>
        <a:fontRef idx="minor"/>
      </dsp:style>
    </dsp:sp>
    <dsp:sp modelId="{75B5C6D2-11B2-0148-A45B-763F0512D738}">
      <dsp:nvSpPr>
        <dsp:cNvPr id="0" name=""/>
        <dsp:cNvSpPr/>
      </dsp:nvSpPr>
      <dsp:spPr>
        <a:xfrm>
          <a:off x="811519" y="1236807"/>
          <a:ext cx="46453" cy="47189"/>
        </a:xfrm>
        <a:prstGeom prst="ellipse">
          <a:avLst/>
        </a:prstGeom>
        <a:solidFill>
          <a:schemeClr val="accent2">
            <a:hueOff val="316242"/>
            <a:satOff val="-5983"/>
            <a:lumOff val="-417"/>
            <a:alphaOff val="0"/>
          </a:schemeClr>
        </a:solidFill>
        <a:ln w="63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EFEF51B7-981F-B64B-AD8A-41C49497010C}">
      <dsp:nvSpPr>
        <dsp:cNvPr id="0" name=""/>
        <dsp:cNvSpPr/>
      </dsp:nvSpPr>
      <dsp:spPr>
        <a:xfrm rot="8100000">
          <a:off x="1444447" y="291918"/>
          <a:ext cx="182487" cy="182487"/>
        </a:xfrm>
        <a:prstGeom prst="teardrop">
          <a:avLst>
            <a:gd name="adj" fmla="val 115000"/>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727DA7C5-C8E5-D34E-BD8C-48A01D9291A2}">
      <dsp:nvSpPr>
        <dsp:cNvPr id="0" name=""/>
        <dsp:cNvSpPr/>
      </dsp:nvSpPr>
      <dsp:spPr>
        <a:xfrm>
          <a:off x="1464720" y="312191"/>
          <a:ext cx="141941" cy="141941"/>
        </a:xfrm>
        <a:prstGeom prst="ellipse">
          <a:avLst/>
        </a:prstGeom>
        <a:solidFill>
          <a:schemeClr val="lt1">
            <a:alpha val="90000"/>
            <a:hueOff val="0"/>
            <a:satOff val="0"/>
            <a:lumOff val="0"/>
            <a:alphaOff val="0"/>
          </a:schemeClr>
        </a:solidFill>
        <a:ln w="15875" cap="flat" cmpd="sng" algn="ctr">
          <a:noFill/>
          <a:prstDash val="solid"/>
          <a:miter lim="800000"/>
        </a:ln>
        <a:effectLst/>
      </dsp:spPr>
      <dsp:style>
        <a:lnRef idx="2">
          <a:scrgbClr r="0" g="0" b="0"/>
        </a:lnRef>
        <a:fillRef idx="1">
          <a:scrgbClr r="0" g="0" b="0"/>
        </a:fillRef>
        <a:effectRef idx="0">
          <a:scrgbClr r="0" g="0" b="0"/>
        </a:effectRef>
        <a:fontRef idx="minor"/>
      </dsp:style>
    </dsp:sp>
    <dsp:sp modelId="{949CD51C-9860-B642-996E-E43DC3781D5D}">
      <dsp:nvSpPr>
        <dsp:cNvPr id="0" name=""/>
        <dsp:cNvSpPr/>
      </dsp:nvSpPr>
      <dsp:spPr>
        <a:xfrm>
          <a:off x="1664729" y="514244"/>
          <a:ext cx="1152632" cy="746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3500" rIns="63500" bIns="95250" numCol="1" spcCol="1270" anchor="t" anchorCtr="0">
          <a:noAutofit/>
        </a:bodyPr>
        <a:lstStyle/>
        <a:p>
          <a:pPr marL="0" lvl="0" indent="0" algn="l" defTabSz="444500">
            <a:lnSpc>
              <a:spcPct val="90000"/>
            </a:lnSpc>
            <a:spcBef>
              <a:spcPct val="0"/>
            </a:spcBef>
            <a:spcAft>
              <a:spcPct val="35000"/>
            </a:spcAft>
            <a:buNone/>
          </a:pPr>
          <a:r>
            <a:rPr lang="en-US" sz="1000" kern="1200" dirty="0"/>
            <a:t>Detective Burgess calls Tessa Swearengin</a:t>
          </a:r>
        </a:p>
      </dsp:txBody>
      <dsp:txXfrm>
        <a:off x="1664729" y="514244"/>
        <a:ext cx="1152632" cy="746158"/>
      </dsp:txXfrm>
    </dsp:sp>
    <dsp:sp modelId="{9ED62C4C-0DD2-F345-A341-B235CC5F8717}">
      <dsp:nvSpPr>
        <dsp:cNvPr id="0" name=""/>
        <dsp:cNvSpPr/>
      </dsp:nvSpPr>
      <dsp:spPr>
        <a:xfrm>
          <a:off x="1664729" y="252080"/>
          <a:ext cx="1152632" cy="262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dirty="0"/>
            <a:t>June 17 10:05 PM</a:t>
          </a:r>
        </a:p>
      </dsp:txBody>
      <dsp:txXfrm>
        <a:off x="1664729" y="252080"/>
        <a:ext cx="1152632" cy="262163"/>
      </dsp:txXfrm>
    </dsp:sp>
    <dsp:sp modelId="{DF84C3A5-2CC9-F74A-B76D-AAF0B5D4567E}">
      <dsp:nvSpPr>
        <dsp:cNvPr id="0" name=""/>
        <dsp:cNvSpPr/>
      </dsp:nvSpPr>
      <dsp:spPr>
        <a:xfrm>
          <a:off x="1535691" y="514244"/>
          <a:ext cx="0" cy="746158"/>
        </a:xfrm>
        <a:prstGeom prst="line">
          <a:avLst/>
        </a:prstGeom>
        <a:noFill/>
        <a:ln w="12700" cap="flat" cmpd="sng" algn="ctr">
          <a:solidFill>
            <a:schemeClr val="accent2">
              <a:hueOff val="632483"/>
              <a:satOff val="-11966"/>
              <a:lumOff val="-834"/>
              <a:alphaOff val="0"/>
            </a:schemeClr>
          </a:solidFill>
          <a:prstDash val="dash"/>
          <a:miter lim="800000"/>
        </a:ln>
        <a:effectLst/>
      </dsp:spPr>
      <dsp:style>
        <a:lnRef idx="1">
          <a:scrgbClr r="0" g="0" b="0"/>
        </a:lnRef>
        <a:fillRef idx="0">
          <a:scrgbClr r="0" g="0" b="0"/>
        </a:fillRef>
        <a:effectRef idx="0">
          <a:scrgbClr r="0" g="0" b="0"/>
        </a:effectRef>
        <a:fontRef idx="minor"/>
      </dsp:style>
    </dsp:sp>
    <dsp:sp modelId="{D59331F6-18C2-714E-B48B-9FE8354ABB93}">
      <dsp:nvSpPr>
        <dsp:cNvPr id="0" name=""/>
        <dsp:cNvSpPr/>
      </dsp:nvSpPr>
      <dsp:spPr>
        <a:xfrm>
          <a:off x="1514508" y="1236807"/>
          <a:ext cx="46453" cy="47189"/>
        </a:xfrm>
        <a:prstGeom prst="ellipse">
          <a:avLst/>
        </a:prstGeom>
        <a:solidFill>
          <a:schemeClr val="accent2">
            <a:hueOff val="632483"/>
            <a:satOff val="-11966"/>
            <a:lumOff val="-834"/>
            <a:alphaOff val="0"/>
          </a:schemeClr>
        </a:solidFill>
        <a:ln w="63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CBBCA18C-2B5C-F344-8D80-6A647AE5901B}">
      <dsp:nvSpPr>
        <dsp:cNvPr id="0" name=""/>
        <dsp:cNvSpPr/>
      </dsp:nvSpPr>
      <dsp:spPr>
        <a:xfrm rot="18900000">
          <a:off x="2147436" y="2046398"/>
          <a:ext cx="182487" cy="182487"/>
        </a:xfrm>
        <a:prstGeom prst="teardrop">
          <a:avLst>
            <a:gd name="adj" fmla="val 115000"/>
          </a:avLst>
        </a:prstGeom>
        <a:solidFill>
          <a:schemeClr val="accent2">
            <a:hueOff val="-545761"/>
            <a:satOff val="-31473"/>
            <a:lumOff val="3235"/>
            <a:alphaOff val="0"/>
          </a:schemeClr>
        </a:solidFill>
        <a:ln w="12700" cap="flat" cmpd="sng" algn="ctr">
          <a:solidFill>
            <a:schemeClr val="accent2">
              <a:hueOff val="-545761"/>
              <a:satOff val="-31473"/>
              <a:lumOff val="323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FCE5D9D2-198A-FC4F-8CBD-76DA6C160947}">
      <dsp:nvSpPr>
        <dsp:cNvPr id="0" name=""/>
        <dsp:cNvSpPr/>
      </dsp:nvSpPr>
      <dsp:spPr>
        <a:xfrm>
          <a:off x="2167709" y="2066671"/>
          <a:ext cx="141941" cy="141941"/>
        </a:xfrm>
        <a:prstGeom prst="ellipse">
          <a:avLst/>
        </a:prstGeom>
        <a:solidFill>
          <a:schemeClr val="lt1">
            <a:alpha val="90000"/>
            <a:hueOff val="0"/>
            <a:satOff val="0"/>
            <a:lumOff val="0"/>
            <a:alphaOff val="0"/>
          </a:schemeClr>
        </a:solidFill>
        <a:ln w="15875" cap="flat" cmpd="sng" algn="ctr">
          <a:noFill/>
          <a:prstDash val="solid"/>
          <a:miter lim="800000"/>
        </a:ln>
        <a:effectLst/>
      </dsp:spPr>
      <dsp:style>
        <a:lnRef idx="2">
          <a:scrgbClr r="0" g="0" b="0"/>
        </a:lnRef>
        <a:fillRef idx="1">
          <a:scrgbClr r="0" g="0" b="0"/>
        </a:fillRef>
        <a:effectRef idx="0">
          <a:scrgbClr r="0" g="0" b="0"/>
        </a:effectRef>
        <a:fontRef idx="minor"/>
      </dsp:style>
    </dsp:sp>
    <dsp:sp modelId="{E8E888A7-7D35-5949-BC0D-CA795439779A}">
      <dsp:nvSpPr>
        <dsp:cNvPr id="0" name=""/>
        <dsp:cNvSpPr/>
      </dsp:nvSpPr>
      <dsp:spPr>
        <a:xfrm>
          <a:off x="2367718" y="1260402"/>
          <a:ext cx="1152632" cy="746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0" bIns="63500" numCol="1" spcCol="1270" anchor="b" anchorCtr="0">
          <a:noAutofit/>
        </a:bodyPr>
        <a:lstStyle/>
        <a:p>
          <a:pPr marL="0" lvl="0" indent="0" algn="l" defTabSz="444500">
            <a:lnSpc>
              <a:spcPct val="90000"/>
            </a:lnSpc>
            <a:spcBef>
              <a:spcPct val="0"/>
            </a:spcBef>
            <a:spcAft>
              <a:spcPct val="35000"/>
            </a:spcAft>
            <a:buNone/>
          </a:pPr>
          <a:r>
            <a:rPr lang="en-US" sz="1000" kern="1200"/>
            <a:t>Detective Burgess calls Angela Reed</a:t>
          </a:r>
        </a:p>
      </dsp:txBody>
      <dsp:txXfrm>
        <a:off x="2367718" y="1260402"/>
        <a:ext cx="1152632" cy="746158"/>
      </dsp:txXfrm>
    </dsp:sp>
    <dsp:sp modelId="{390403B7-AC37-1D47-92CB-2E2699A877CC}">
      <dsp:nvSpPr>
        <dsp:cNvPr id="0" name=""/>
        <dsp:cNvSpPr/>
      </dsp:nvSpPr>
      <dsp:spPr>
        <a:xfrm>
          <a:off x="2367718" y="2006560"/>
          <a:ext cx="1152632" cy="262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dirty="0"/>
            <a:t>June 17 10:23 PM</a:t>
          </a:r>
        </a:p>
      </dsp:txBody>
      <dsp:txXfrm>
        <a:off x="2367718" y="2006560"/>
        <a:ext cx="1152632" cy="262163"/>
      </dsp:txXfrm>
    </dsp:sp>
    <dsp:sp modelId="{AAB14C7F-C0B1-C34E-BD66-CC3EDAD1A0E5}">
      <dsp:nvSpPr>
        <dsp:cNvPr id="0" name=""/>
        <dsp:cNvSpPr/>
      </dsp:nvSpPr>
      <dsp:spPr>
        <a:xfrm>
          <a:off x="2238680" y="1260402"/>
          <a:ext cx="0" cy="746158"/>
        </a:xfrm>
        <a:prstGeom prst="line">
          <a:avLst/>
        </a:prstGeom>
        <a:noFill/>
        <a:ln w="12700" cap="flat" cmpd="sng" algn="ctr">
          <a:solidFill>
            <a:schemeClr val="accent2">
              <a:hueOff val="948725"/>
              <a:satOff val="-17948"/>
              <a:lumOff val="-1250"/>
              <a:alphaOff val="0"/>
            </a:schemeClr>
          </a:solidFill>
          <a:prstDash val="dash"/>
          <a:miter lim="800000"/>
        </a:ln>
        <a:effectLst/>
      </dsp:spPr>
      <dsp:style>
        <a:lnRef idx="1">
          <a:scrgbClr r="0" g="0" b="0"/>
        </a:lnRef>
        <a:fillRef idx="0">
          <a:scrgbClr r="0" g="0" b="0"/>
        </a:fillRef>
        <a:effectRef idx="0">
          <a:scrgbClr r="0" g="0" b="0"/>
        </a:effectRef>
        <a:fontRef idx="minor"/>
      </dsp:style>
    </dsp:sp>
    <dsp:sp modelId="{81E799B7-6B74-DD47-B3C7-986DB6B2AB12}">
      <dsp:nvSpPr>
        <dsp:cNvPr id="0" name=""/>
        <dsp:cNvSpPr/>
      </dsp:nvSpPr>
      <dsp:spPr>
        <a:xfrm>
          <a:off x="2217497" y="1236807"/>
          <a:ext cx="46453" cy="47189"/>
        </a:xfrm>
        <a:prstGeom prst="ellipse">
          <a:avLst/>
        </a:prstGeom>
        <a:solidFill>
          <a:schemeClr val="accent2">
            <a:hueOff val="948725"/>
            <a:satOff val="-17948"/>
            <a:lumOff val="-1250"/>
            <a:alphaOff val="0"/>
          </a:schemeClr>
        </a:solidFill>
        <a:ln w="63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3D9AE47B-CCE2-254C-9FCC-666D3E4212DB}">
      <dsp:nvSpPr>
        <dsp:cNvPr id="0" name=""/>
        <dsp:cNvSpPr/>
      </dsp:nvSpPr>
      <dsp:spPr>
        <a:xfrm rot="8100000">
          <a:off x="2850425" y="291918"/>
          <a:ext cx="182487" cy="182487"/>
        </a:xfrm>
        <a:prstGeom prst="teardrop">
          <a:avLst>
            <a:gd name="adj" fmla="val 115000"/>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1D74705-9D17-264F-A896-762E9B7AC698}">
      <dsp:nvSpPr>
        <dsp:cNvPr id="0" name=""/>
        <dsp:cNvSpPr/>
      </dsp:nvSpPr>
      <dsp:spPr>
        <a:xfrm>
          <a:off x="2870698" y="312191"/>
          <a:ext cx="141941" cy="141941"/>
        </a:xfrm>
        <a:prstGeom prst="ellipse">
          <a:avLst/>
        </a:prstGeom>
        <a:solidFill>
          <a:schemeClr val="lt1">
            <a:alpha val="90000"/>
            <a:hueOff val="0"/>
            <a:satOff val="0"/>
            <a:lumOff val="0"/>
            <a:alphaOff val="0"/>
          </a:schemeClr>
        </a:solidFill>
        <a:ln w="15875" cap="flat" cmpd="sng" algn="ctr">
          <a:noFill/>
          <a:prstDash val="solid"/>
          <a:miter lim="800000"/>
        </a:ln>
        <a:effectLst/>
      </dsp:spPr>
      <dsp:style>
        <a:lnRef idx="2">
          <a:scrgbClr r="0" g="0" b="0"/>
        </a:lnRef>
        <a:fillRef idx="1">
          <a:scrgbClr r="0" g="0" b="0"/>
        </a:fillRef>
        <a:effectRef idx="0">
          <a:scrgbClr r="0" g="0" b="0"/>
        </a:effectRef>
        <a:fontRef idx="minor"/>
      </dsp:style>
    </dsp:sp>
    <dsp:sp modelId="{E9CC1EE6-0A40-9D4E-956C-5317DEEEC7BD}">
      <dsp:nvSpPr>
        <dsp:cNvPr id="0" name=""/>
        <dsp:cNvSpPr/>
      </dsp:nvSpPr>
      <dsp:spPr>
        <a:xfrm>
          <a:off x="3070707" y="514244"/>
          <a:ext cx="1152632" cy="746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3500" rIns="63500" bIns="95250" numCol="1" spcCol="1270" anchor="t" anchorCtr="0">
          <a:noAutofit/>
        </a:bodyPr>
        <a:lstStyle/>
        <a:p>
          <a:pPr marL="0" lvl="0" indent="0" algn="l" defTabSz="444500">
            <a:lnSpc>
              <a:spcPct val="90000"/>
            </a:lnSpc>
            <a:spcBef>
              <a:spcPct val="0"/>
            </a:spcBef>
            <a:spcAft>
              <a:spcPct val="35000"/>
            </a:spcAft>
            <a:buNone/>
          </a:pPr>
          <a:r>
            <a:rPr lang="en-US" sz="1000" kern="1200" dirty="0"/>
            <a:t>Detective Burgess arrives at Reed home</a:t>
          </a:r>
        </a:p>
      </dsp:txBody>
      <dsp:txXfrm>
        <a:off x="3070707" y="514244"/>
        <a:ext cx="1152632" cy="746158"/>
      </dsp:txXfrm>
    </dsp:sp>
    <dsp:sp modelId="{246EB0E0-7FB9-8E43-9259-3B1A86CC4882}">
      <dsp:nvSpPr>
        <dsp:cNvPr id="0" name=""/>
        <dsp:cNvSpPr/>
      </dsp:nvSpPr>
      <dsp:spPr>
        <a:xfrm>
          <a:off x="3070707" y="252080"/>
          <a:ext cx="1152632" cy="262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dirty="0"/>
            <a:t>June 17 10:52 PM</a:t>
          </a:r>
        </a:p>
      </dsp:txBody>
      <dsp:txXfrm>
        <a:off x="3070707" y="252080"/>
        <a:ext cx="1152632" cy="262163"/>
      </dsp:txXfrm>
    </dsp:sp>
    <dsp:sp modelId="{14211DEC-4977-A340-B090-AFED346D7785}">
      <dsp:nvSpPr>
        <dsp:cNvPr id="0" name=""/>
        <dsp:cNvSpPr/>
      </dsp:nvSpPr>
      <dsp:spPr>
        <a:xfrm>
          <a:off x="2941669" y="514244"/>
          <a:ext cx="0" cy="746158"/>
        </a:xfrm>
        <a:prstGeom prst="line">
          <a:avLst/>
        </a:prstGeom>
        <a:noFill/>
        <a:ln w="12700" cap="flat" cmpd="sng" algn="ctr">
          <a:solidFill>
            <a:schemeClr val="accent2">
              <a:hueOff val="1264967"/>
              <a:satOff val="-23931"/>
              <a:lumOff val="-1667"/>
              <a:alphaOff val="0"/>
            </a:schemeClr>
          </a:solidFill>
          <a:prstDash val="dash"/>
          <a:miter lim="800000"/>
        </a:ln>
        <a:effectLst/>
      </dsp:spPr>
      <dsp:style>
        <a:lnRef idx="1">
          <a:scrgbClr r="0" g="0" b="0"/>
        </a:lnRef>
        <a:fillRef idx="0">
          <a:scrgbClr r="0" g="0" b="0"/>
        </a:fillRef>
        <a:effectRef idx="0">
          <a:scrgbClr r="0" g="0" b="0"/>
        </a:effectRef>
        <a:fontRef idx="minor"/>
      </dsp:style>
    </dsp:sp>
    <dsp:sp modelId="{F799C6FE-F8C3-0D4D-935F-5275CB4DF479}">
      <dsp:nvSpPr>
        <dsp:cNvPr id="0" name=""/>
        <dsp:cNvSpPr/>
      </dsp:nvSpPr>
      <dsp:spPr>
        <a:xfrm>
          <a:off x="2920486" y="1236807"/>
          <a:ext cx="46453" cy="47189"/>
        </a:xfrm>
        <a:prstGeom prst="ellipse">
          <a:avLst/>
        </a:prstGeom>
        <a:solidFill>
          <a:schemeClr val="accent2">
            <a:hueOff val="1264967"/>
            <a:satOff val="-23931"/>
            <a:lumOff val="-1667"/>
            <a:alphaOff val="0"/>
          </a:schemeClr>
        </a:solidFill>
        <a:ln w="63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5CA230C9-A606-FB49-ACBA-53D41102F320}">
      <dsp:nvSpPr>
        <dsp:cNvPr id="0" name=""/>
        <dsp:cNvSpPr/>
      </dsp:nvSpPr>
      <dsp:spPr>
        <a:xfrm rot="18900000">
          <a:off x="3553414" y="2046398"/>
          <a:ext cx="182487" cy="182487"/>
        </a:xfrm>
        <a:prstGeom prst="teardrop">
          <a:avLst>
            <a:gd name="adj" fmla="val 115000"/>
          </a:avLst>
        </a:prstGeom>
        <a:solidFill>
          <a:schemeClr val="accent2">
            <a:hueOff val="-909602"/>
            <a:satOff val="-52455"/>
            <a:lumOff val="5392"/>
            <a:alphaOff val="0"/>
          </a:schemeClr>
        </a:solidFill>
        <a:ln w="12700" cap="flat" cmpd="sng" algn="ctr">
          <a:solidFill>
            <a:schemeClr val="accent2">
              <a:hueOff val="-909602"/>
              <a:satOff val="-52455"/>
              <a:lumOff val="5392"/>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852E533-0649-F142-B6AB-72CE61BF0010}">
      <dsp:nvSpPr>
        <dsp:cNvPr id="0" name=""/>
        <dsp:cNvSpPr/>
      </dsp:nvSpPr>
      <dsp:spPr>
        <a:xfrm>
          <a:off x="3573687" y="2066671"/>
          <a:ext cx="141941" cy="141941"/>
        </a:xfrm>
        <a:prstGeom prst="ellipse">
          <a:avLst/>
        </a:prstGeom>
        <a:solidFill>
          <a:schemeClr val="lt1">
            <a:alpha val="90000"/>
            <a:hueOff val="0"/>
            <a:satOff val="0"/>
            <a:lumOff val="0"/>
            <a:alphaOff val="0"/>
          </a:schemeClr>
        </a:solidFill>
        <a:ln w="15875" cap="flat" cmpd="sng" algn="ctr">
          <a:noFill/>
          <a:prstDash val="solid"/>
          <a:miter lim="800000"/>
        </a:ln>
        <a:effectLst/>
      </dsp:spPr>
      <dsp:style>
        <a:lnRef idx="2">
          <a:scrgbClr r="0" g="0" b="0"/>
        </a:lnRef>
        <a:fillRef idx="1">
          <a:scrgbClr r="0" g="0" b="0"/>
        </a:fillRef>
        <a:effectRef idx="0">
          <a:scrgbClr r="0" g="0" b="0"/>
        </a:effectRef>
        <a:fontRef idx="minor"/>
      </dsp:style>
    </dsp:sp>
    <dsp:sp modelId="{980CF0D5-240B-FD49-B9AB-F17F0483DF74}">
      <dsp:nvSpPr>
        <dsp:cNvPr id="0" name=""/>
        <dsp:cNvSpPr/>
      </dsp:nvSpPr>
      <dsp:spPr>
        <a:xfrm>
          <a:off x="3773696" y="1260402"/>
          <a:ext cx="1152632" cy="746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0" bIns="63500" numCol="1" spcCol="1270" anchor="b" anchorCtr="0">
          <a:noAutofit/>
        </a:bodyPr>
        <a:lstStyle/>
        <a:p>
          <a:pPr marL="0" lvl="0" indent="0" algn="l" defTabSz="444500">
            <a:lnSpc>
              <a:spcPct val="90000"/>
            </a:lnSpc>
            <a:spcBef>
              <a:spcPct val="0"/>
            </a:spcBef>
            <a:spcAft>
              <a:spcPct val="35000"/>
            </a:spcAft>
            <a:buNone/>
          </a:pPr>
          <a:r>
            <a:rPr lang="en-US" sz="1000" kern="1200" dirty="0"/>
            <a:t>Law enforcement leaves the Reed home</a:t>
          </a:r>
        </a:p>
      </dsp:txBody>
      <dsp:txXfrm>
        <a:off x="3773696" y="1260402"/>
        <a:ext cx="1152632" cy="746158"/>
      </dsp:txXfrm>
    </dsp:sp>
    <dsp:sp modelId="{83F063E0-6C4F-F043-AB37-7C5FF9481B18}">
      <dsp:nvSpPr>
        <dsp:cNvPr id="0" name=""/>
        <dsp:cNvSpPr/>
      </dsp:nvSpPr>
      <dsp:spPr>
        <a:xfrm>
          <a:off x="3773696" y="2006560"/>
          <a:ext cx="1152632" cy="262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dirty="0"/>
            <a:t>June 17 10:55 PM</a:t>
          </a:r>
        </a:p>
      </dsp:txBody>
      <dsp:txXfrm>
        <a:off x="3773696" y="2006560"/>
        <a:ext cx="1152632" cy="262163"/>
      </dsp:txXfrm>
    </dsp:sp>
    <dsp:sp modelId="{1F280203-6ACD-B741-BEF7-A56CCB8293C3}">
      <dsp:nvSpPr>
        <dsp:cNvPr id="0" name=""/>
        <dsp:cNvSpPr/>
      </dsp:nvSpPr>
      <dsp:spPr>
        <a:xfrm>
          <a:off x="3644658" y="1260402"/>
          <a:ext cx="0" cy="746158"/>
        </a:xfrm>
        <a:prstGeom prst="line">
          <a:avLst/>
        </a:prstGeom>
        <a:noFill/>
        <a:ln w="12700" cap="flat" cmpd="sng" algn="ctr">
          <a:solidFill>
            <a:schemeClr val="accent2">
              <a:hueOff val="1581209"/>
              <a:satOff val="-29914"/>
              <a:lumOff val="-2084"/>
              <a:alphaOff val="0"/>
            </a:schemeClr>
          </a:solidFill>
          <a:prstDash val="dash"/>
          <a:miter lim="800000"/>
        </a:ln>
        <a:effectLst/>
      </dsp:spPr>
      <dsp:style>
        <a:lnRef idx="1">
          <a:scrgbClr r="0" g="0" b="0"/>
        </a:lnRef>
        <a:fillRef idx="0">
          <a:scrgbClr r="0" g="0" b="0"/>
        </a:fillRef>
        <a:effectRef idx="0">
          <a:scrgbClr r="0" g="0" b="0"/>
        </a:effectRef>
        <a:fontRef idx="minor"/>
      </dsp:style>
    </dsp:sp>
    <dsp:sp modelId="{8B45EDF9-C0CD-614E-AFDB-DBB54FD3C536}">
      <dsp:nvSpPr>
        <dsp:cNvPr id="0" name=""/>
        <dsp:cNvSpPr/>
      </dsp:nvSpPr>
      <dsp:spPr>
        <a:xfrm>
          <a:off x="3623475" y="1236807"/>
          <a:ext cx="46453" cy="47189"/>
        </a:xfrm>
        <a:prstGeom prst="ellipse">
          <a:avLst/>
        </a:prstGeom>
        <a:solidFill>
          <a:schemeClr val="accent2">
            <a:hueOff val="1581209"/>
            <a:satOff val="-29914"/>
            <a:lumOff val="-2084"/>
            <a:alphaOff val="0"/>
          </a:schemeClr>
        </a:solidFill>
        <a:ln w="63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A2814204-6C7F-564F-A2C9-A8D2B2C19987}">
      <dsp:nvSpPr>
        <dsp:cNvPr id="0" name=""/>
        <dsp:cNvSpPr/>
      </dsp:nvSpPr>
      <dsp:spPr>
        <a:xfrm rot="8100000">
          <a:off x="4256403" y="291918"/>
          <a:ext cx="182487" cy="182487"/>
        </a:xfrm>
        <a:prstGeom prst="teardrop">
          <a:avLst>
            <a:gd name="adj" fmla="val 115000"/>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DDC21A6-8362-854B-8453-86F13A2B30EF}">
      <dsp:nvSpPr>
        <dsp:cNvPr id="0" name=""/>
        <dsp:cNvSpPr/>
      </dsp:nvSpPr>
      <dsp:spPr>
        <a:xfrm>
          <a:off x="4276676" y="312191"/>
          <a:ext cx="141941" cy="141941"/>
        </a:xfrm>
        <a:prstGeom prst="ellipse">
          <a:avLst/>
        </a:prstGeom>
        <a:solidFill>
          <a:schemeClr val="lt1">
            <a:alpha val="90000"/>
            <a:hueOff val="0"/>
            <a:satOff val="0"/>
            <a:lumOff val="0"/>
            <a:alphaOff val="0"/>
          </a:schemeClr>
        </a:solidFill>
        <a:ln w="15875" cap="flat" cmpd="sng" algn="ctr">
          <a:noFill/>
          <a:prstDash val="solid"/>
          <a:miter lim="800000"/>
        </a:ln>
        <a:effectLst/>
      </dsp:spPr>
      <dsp:style>
        <a:lnRef idx="2">
          <a:scrgbClr r="0" g="0" b="0"/>
        </a:lnRef>
        <a:fillRef idx="1">
          <a:scrgbClr r="0" g="0" b="0"/>
        </a:fillRef>
        <a:effectRef idx="0">
          <a:scrgbClr r="0" g="0" b="0"/>
        </a:effectRef>
        <a:fontRef idx="minor"/>
      </dsp:style>
    </dsp:sp>
    <dsp:sp modelId="{D2209185-4383-2547-A184-4204F5753502}">
      <dsp:nvSpPr>
        <dsp:cNvPr id="0" name=""/>
        <dsp:cNvSpPr/>
      </dsp:nvSpPr>
      <dsp:spPr>
        <a:xfrm>
          <a:off x="4476685" y="514244"/>
          <a:ext cx="1152632" cy="746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3500" rIns="63500" bIns="95250" numCol="1" spcCol="1270" anchor="t" anchorCtr="0">
          <a:noAutofit/>
        </a:bodyPr>
        <a:lstStyle/>
        <a:p>
          <a:pPr marL="0" lvl="0" indent="0" algn="l" defTabSz="444500">
            <a:lnSpc>
              <a:spcPct val="90000"/>
            </a:lnSpc>
            <a:spcBef>
              <a:spcPct val="0"/>
            </a:spcBef>
            <a:spcAft>
              <a:spcPct val="35000"/>
            </a:spcAft>
            <a:buNone/>
          </a:pPr>
          <a:r>
            <a:rPr lang="en-US" sz="1000" kern="1200" dirty="0"/>
            <a:t>Angela Reed and all four Reed children arrive at DHS for interviews</a:t>
          </a:r>
        </a:p>
      </dsp:txBody>
      <dsp:txXfrm>
        <a:off x="4476685" y="514244"/>
        <a:ext cx="1152632" cy="746158"/>
      </dsp:txXfrm>
    </dsp:sp>
    <dsp:sp modelId="{8D8DCDFC-18EB-FB44-9D78-CD69F527D901}">
      <dsp:nvSpPr>
        <dsp:cNvPr id="0" name=""/>
        <dsp:cNvSpPr/>
      </dsp:nvSpPr>
      <dsp:spPr>
        <a:xfrm>
          <a:off x="4476685" y="252080"/>
          <a:ext cx="1152632" cy="262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dirty="0"/>
            <a:t>June 18 11:29 AM</a:t>
          </a:r>
        </a:p>
      </dsp:txBody>
      <dsp:txXfrm>
        <a:off x="4476685" y="252080"/>
        <a:ext cx="1152632" cy="262163"/>
      </dsp:txXfrm>
    </dsp:sp>
    <dsp:sp modelId="{96410147-45A5-A943-96FE-E85952B21A26}">
      <dsp:nvSpPr>
        <dsp:cNvPr id="0" name=""/>
        <dsp:cNvSpPr/>
      </dsp:nvSpPr>
      <dsp:spPr>
        <a:xfrm>
          <a:off x="4347647" y="514244"/>
          <a:ext cx="0" cy="746158"/>
        </a:xfrm>
        <a:prstGeom prst="line">
          <a:avLst/>
        </a:prstGeom>
        <a:noFill/>
        <a:ln w="12700" cap="flat" cmpd="sng" algn="ctr">
          <a:solidFill>
            <a:schemeClr val="accent2">
              <a:hueOff val="1897450"/>
              <a:satOff val="-35897"/>
              <a:lumOff val="-2501"/>
              <a:alphaOff val="0"/>
            </a:schemeClr>
          </a:solidFill>
          <a:prstDash val="dash"/>
          <a:miter lim="800000"/>
        </a:ln>
        <a:effectLst/>
      </dsp:spPr>
      <dsp:style>
        <a:lnRef idx="1">
          <a:scrgbClr r="0" g="0" b="0"/>
        </a:lnRef>
        <a:fillRef idx="0">
          <a:scrgbClr r="0" g="0" b="0"/>
        </a:fillRef>
        <a:effectRef idx="0">
          <a:scrgbClr r="0" g="0" b="0"/>
        </a:effectRef>
        <a:fontRef idx="minor"/>
      </dsp:style>
    </dsp:sp>
    <dsp:sp modelId="{38D41D50-3ED6-924B-A3CE-D4667D30B0D6}">
      <dsp:nvSpPr>
        <dsp:cNvPr id="0" name=""/>
        <dsp:cNvSpPr/>
      </dsp:nvSpPr>
      <dsp:spPr>
        <a:xfrm>
          <a:off x="4326464" y="1236807"/>
          <a:ext cx="46453" cy="47189"/>
        </a:xfrm>
        <a:prstGeom prst="ellipse">
          <a:avLst/>
        </a:prstGeom>
        <a:solidFill>
          <a:schemeClr val="accent2">
            <a:hueOff val="1897450"/>
            <a:satOff val="-35897"/>
            <a:lumOff val="-2501"/>
            <a:alphaOff val="0"/>
          </a:schemeClr>
        </a:solidFill>
        <a:ln w="63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D9DB8D3B-4A1F-F54C-95B2-ABAEA9C6F521}">
      <dsp:nvSpPr>
        <dsp:cNvPr id="0" name=""/>
        <dsp:cNvSpPr/>
      </dsp:nvSpPr>
      <dsp:spPr>
        <a:xfrm rot="18900000">
          <a:off x="4959392" y="2046398"/>
          <a:ext cx="182487" cy="182487"/>
        </a:xfrm>
        <a:prstGeom prst="teardrop">
          <a:avLst>
            <a:gd name="adj" fmla="val 115000"/>
          </a:avLst>
        </a:prstGeom>
        <a:solidFill>
          <a:schemeClr val="accent2">
            <a:hueOff val="-1273443"/>
            <a:satOff val="-73437"/>
            <a:lumOff val="7549"/>
            <a:alphaOff val="0"/>
          </a:schemeClr>
        </a:solidFill>
        <a:ln w="12700" cap="flat" cmpd="sng" algn="ctr">
          <a:solidFill>
            <a:schemeClr val="accent2">
              <a:hueOff val="-1273443"/>
              <a:satOff val="-73437"/>
              <a:lumOff val="754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BB12826-76CD-EF4B-9847-06F819C9A110}">
      <dsp:nvSpPr>
        <dsp:cNvPr id="0" name=""/>
        <dsp:cNvSpPr/>
      </dsp:nvSpPr>
      <dsp:spPr>
        <a:xfrm>
          <a:off x="4979665" y="2066671"/>
          <a:ext cx="141941" cy="141941"/>
        </a:xfrm>
        <a:prstGeom prst="ellipse">
          <a:avLst/>
        </a:prstGeom>
        <a:solidFill>
          <a:schemeClr val="lt1">
            <a:alpha val="90000"/>
            <a:hueOff val="0"/>
            <a:satOff val="0"/>
            <a:lumOff val="0"/>
            <a:alphaOff val="0"/>
          </a:schemeClr>
        </a:solidFill>
        <a:ln w="15875" cap="flat" cmpd="sng" algn="ctr">
          <a:noFill/>
          <a:prstDash val="solid"/>
          <a:miter lim="800000"/>
        </a:ln>
        <a:effectLst/>
      </dsp:spPr>
      <dsp:style>
        <a:lnRef idx="2">
          <a:scrgbClr r="0" g="0" b="0"/>
        </a:lnRef>
        <a:fillRef idx="1">
          <a:scrgbClr r="0" g="0" b="0"/>
        </a:fillRef>
        <a:effectRef idx="0">
          <a:scrgbClr r="0" g="0" b="0"/>
        </a:effectRef>
        <a:fontRef idx="minor"/>
      </dsp:style>
    </dsp:sp>
    <dsp:sp modelId="{B4E65BAD-8C19-6942-9262-3B45F49A42EC}">
      <dsp:nvSpPr>
        <dsp:cNvPr id="0" name=""/>
        <dsp:cNvSpPr/>
      </dsp:nvSpPr>
      <dsp:spPr>
        <a:xfrm>
          <a:off x="5179674" y="1260402"/>
          <a:ext cx="1152632" cy="746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0" bIns="63500" numCol="1" spcCol="1270" anchor="b" anchorCtr="0">
          <a:noAutofit/>
        </a:bodyPr>
        <a:lstStyle/>
        <a:p>
          <a:pPr marL="0" lvl="0" indent="0" algn="l" defTabSz="444500">
            <a:lnSpc>
              <a:spcPct val="90000"/>
            </a:lnSpc>
            <a:spcBef>
              <a:spcPct val="0"/>
            </a:spcBef>
            <a:spcAft>
              <a:spcPct val="35000"/>
            </a:spcAft>
            <a:buNone/>
          </a:pPr>
          <a:r>
            <a:rPr lang="en-US" sz="1000" kern="1200" dirty="0"/>
            <a:t>Detective Burgess applies for arrest warrant</a:t>
          </a:r>
        </a:p>
      </dsp:txBody>
      <dsp:txXfrm>
        <a:off x="5179674" y="1260402"/>
        <a:ext cx="1152632" cy="746158"/>
      </dsp:txXfrm>
    </dsp:sp>
    <dsp:sp modelId="{212C4826-50C4-3346-9180-50151B3B0D4A}">
      <dsp:nvSpPr>
        <dsp:cNvPr id="0" name=""/>
        <dsp:cNvSpPr/>
      </dsp:nvSpPr>
      <dsp:spPr>
        <a:xfrm>
          <a:off x="5179674" y="2006560"/>
          <a:ext cx="1152632" cy="262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dirty="0"/>
            <a:t>June 18 </a:t>
          </a:r>
        </a:p>
      </dsp:txBody>
      <dsp:txXfrm>
        <a:off x="5179674" y="2006560"/>
        <a:ext cx="1152632" cy="262163"/>
      </dsp:txXfrm>
    </dsp:sp>
    <dsp:sp modelId="{51317A11-5034-FB42-8AD6-3123E18D9674}">
      <dsp:nvSpPr>
        <dsp:cNvPr id="0" name=""/>
        <dsp:cNvSpPr/>
      </dsp:nvSpPr>
      <dsp:spPr>
        <a:xfrm>
          <a:off x="5050636" y="1260402"/>
          <a:ext cx="0" cy="746158"/>
        </a:xfrm>
        <a:prstGeom prst="line">
          <a:avLst/>
        </a:prstGeom>
        <a:noFill/>
        <a:ln w="12700" cap="flat" cmpd="sng" algn="ctr">
          <a:solidFill>
            <a:schemeClr val="accent2">
              <a:hueOff val="2213692"/>
              <a:satOff val="-41879"/>
              <a:lumOff val="-2917"/>
              <a:alphaOff val="0"/>
            </a:schemeClr>
          </a:solidFill>
          <a:prstDash val="dash"/>
          <a:miter lim="800000"/>
        </a:ln>
        <a:effectLst/>
      </dsp:spPr>
      <dsp:style>
        <a:lnRef idx="1">
          <a:scrgbClr r="0" g="0" b="0"/>
        </a:lnRef>
        <a:fillRef idx="0">
          <a:scrgbClr r="0" g="0" b="0"/>
        </a:fillRef>
        <a:effectRef idx="0">
          <a:scrgbClr r="0" g="0" b="0"/>
        </a:effectRef>
        <a:fontRef idx="minor"/>
      </dsp:style>
    </dsp:sp>
    <dsp:sp modelId="{C0241434-F289-444B-8CDB-121EE46294F1}">
      <dsp:nvSpPr>
        <dsp:cNvPr id="0" name=""/>
        <dsp:cNvSpPr/>
      </dsp:nvSpPr>
      <dsp:spPr>
        <a:xfrm>
          <a:off x="5029453" y="1236807"/>
          <a:ext cx="46453" cy="47189"/>
        </a:xfrm>
        <a:prstGeom prst="ellipse">
          <a:avLst/>
        </a:prstGeom>
        <a:solidFill>
          <a:schemeClr val="accent2">
            <a:hueOff val="2213692"/>
            <a:satOff val="-41879"/>
            <a:lumOff val="-2917"/>
            <a:alphaOff val="0"/>
          </a:schemeClr>
        </a:solidFill>
        <a:ln w="63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0BDDD5B7-1150-3445-91BD-3DEADAC9AE27}">
      <dsp:nvSpPr>
        <dsp:cNvPr id="0" name=""/>
        <dsp:cNvSpPr/>
      </dsp:nvSpPr>
      <dsp:spPr>
        <a:xfrm rot="8100000">
          <a:off x="5662381" y="291918"/>
          <a:ext cx="182487" cy="182487"/>
        </a:xfrm>
        <a:prstGeom prst="teardrop">
          <a:avLst>
            <a:gd name="adj" fmla="val 115000"/>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0E99C7D-1A2C-7E41-BB46-50E08FCAEEA2}">
      <dsp:nvSpPr>
        <dsp:cNvPr id="0" name=""/>
        <dsp:cNvSpPr/>
      </dsp:nvSpPr>
      <dsp:spPr>
        <a:xfrm>
          <a:off x="5682654" y="312191"/>
          <a:ext cx="141941" cy="141941"/>
        </a:xfrm>
        <a:prstGeom prst="ellipse">
          <a:avLst/>
        </a:prstGeom>
        <a:solidFill>
          <a:schemeClr val="lt1">
            <a:alpha val="90000"/>
            <a:hueOff val="0"/>
            <a:satOff val="0"/>
            <a:lumOff val="0"/>
            <a:alphaOff val="0"/>
          </a:schemeClr>
        </a:solidFill>
        <a:ln w="15875" cap="flat" cmpd="sng" algn="ctr">
          <a:noFill/>
          <a:prstDash val="solid"/>
          <a:miter lim="800000"/>
        </a:ln>
        <a:effectLst/>
      </dsp:spPr>
      <dsp:style>
        <a:lnRef idx="2">
          <a:scrgbClr r="0" g="0" b="0"/>
        </a:lnRef>
        <a:fillRef idx="1">
          <a:scrgbClr r="0" g="0" b="0"/>
        </a:fillRef>
        <a:effectRef idx="0">
          <a:scrgbClr r="0" g="0" b="0"/>
        </a:effectRef>
        <a:fontRef idx="minor"/>
      </dsp:style>
    </dsp:sp>
    <dsp:sp modelId="{EEE398B5-4003-9144-8F16-E95F111C1F54}">
      <dsp:nvSpPr>
        <dsp:cNvPr id="0" name=""/>
        <dsp:cNvSpPr/>
      </dsp:nvSpPr>
      <dsp:spPr>
        <a:xfrm>
          <a:off x="5882663" y="514244"/>
          <a:ext cx="1152632" cy="746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3500" rIns="63500" bIns="95250" numCol="1" spcCol="1270" anchor="t" anchorCtr="0">
          <a:noAutofit/>
        </a:bodyPr>
        <a:lstStyle/>
        <a:p>
          <a:pPr marL="0" lvl="0" indent="0" algn="l" defTabSz="444500">
            <a:lnSpc>
              <a:spcPct val="90000"/>
            </a:lnSpc>
            <a:spcBef>
              <a:spcPct val="0"/>
            </a:spcBef>
            <a:spcAft>
              <a:spcPct val="35000"/>
            </a:spcAft>
            <a:buNone/>
          </a:pPr>
          <a:r>
            <a:rPr lang="en-US" sz="1000" kern="1200" dirty="0"/>
            <a:t>Tim Reed is arrested</a:t>
          </a:r>
        </a:p>
      </dsp:txBody>
      <dsp:txXfrm>
        <a:off x="5882663" y="514244"/>
        <a:ext cx="1152632" cy="746158"/>
      </dsp:txXfrm>
    </dsp:sp>
    <dsp:sp modelId="{62512797-2618-A247-8145-55F375AD04A5}">
      <dsp:nvSpPr>
        <dsp:cNvPr id="0" name=""/>
        <dsp:cNvSpPr/>
      </dsp:nvSpPr>
      <dsp:spPr>
        <a:xfrm>
          <a:off x="5882663" y="252080"/>
          <a:ext cx="1152632" cy="262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dirty="0"/>
            <a:t>June 19 12:56 AM</a:t>
          </a:r>
        </a:p>
      </dsp:txBody>
      <dsp:txXfrm>
        <a:off x="5882663" y="252080"/>
        <a:ext cx="1152632" cy="262163"/>
      </dsp:txXfrm>
    </dsp:sp>
    <dsp:sp modelId="{F885D582-6DB2-8544-9438-0E80A5EBCDFA}">
      <dsp:nvSpPr>
        <dsp:cNvPr id="0" name=""/>
        <dsp:cNvSpPr/>
      </dsp:nvSpPr>
      <dsp:spPr>
        <a:xfrm>
          <a:off x="5753625" y="514244"/>
          <a:ext cx="0" cy="746158"/>
        </a:xfrm>
        <a:prstGeom prst="line">
          <a:avLst/>
        </a:prstGeom>
        <a:noFill/>
        <a:ln w="12700" cap="flat" cmpd="sng" algn="ctr">
          <a:solidFill>
            <a:schemeClr val="accent2">
              <a:hueOff val="2529934"/>
              <a:satOff val="-47862"/>
              <a:lumOff val="-3334"/>
              <a:alphaOff val="0"/>
            </a:schemeClr>
          </a:solidFill>
          <a:prstDash val="dash"/>
          <a:miter lim="800000"/>
        </a:ln>
        <a:effectLst/>
      </dsp:spPr>
      <dsp:style>
        <a:lnRef idx="1">
          <a:scrgbClr r="0" g="0" b="0"/>
        </a:lnRef>
        <a:fillRef idx="0">
          <a:scrgbClr r="0" g="0" b="0"/>
        </a:fillRef>
        <a:effectRef idx="0">
          <a:scrgbClr r="0" g="0" b="0"/>
        </a:effectRef>
        <a:fontRef idx="minor"/>
      </dsp:style>
    </dsp:sp>
    <dsp:sp modelId="{70418208-1FE9-B446-BE3F-8F3FA9F9E8FA}">
      <dsp:nvSpPr>
        <dsp:cNvPr id="0" name=""/>
        <dsp:cNvSpPr/>
      </dsp:nvSpPr>
      <dsp:spPr>
        <a:xfrm>
          <a:off x="5732442" y="1236807"/>
          <a:ext cx="46453" cy="47189"/>
        </a:xfrm>
        <a:prstGeom prst="ellipse">
          <a:avLst/>
        </a:prstGeom>
        <a:solidFill>
          <a:schemeClr val="accent2">
            <a:hueOff val="2529934"/>
            <a:satOff val="-47862"/>
            <a:lumOff val="-3334"/>
            <a:alphaOff val="0"/>
          </a:schemeClr>
        </a:solidFill>
        <a:ln w="63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0405D-02B7-575A-AC1E-499E764BC4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B21394-06BC-1473-1E5F-620C6D84C0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F953D2-CA06-3FD0-B526-273967D07BB6}"/>
              </a:ext>
            </a:extLst>
          </p:cNvPr>
          <p:cNvSpPr>
            <a:spLocks noGrp="1"/>
          </p:cNvSpPr>
          <p:nvPr>
            <p:ph type="dt" sz="half" idx="10"/>
          </p:nvPr>
        </p:nvSpPr>
        <p:spPr/>
        <p:txBody>
          <a:bodyPr/>
          <a:lstStyle/>
          <a:p>
            <a:fld id="{20EAF4AE-08A9-7046-B18B-84AC1DE3A625}" type="datetimeFigureOut">
              <a:rPr lang="en-US" smtClean="0"/>
              <a:t>4/11/23</a:t>
            </a:fld>
            <a:endParaRPr lang="en-US"/>
          </a:p>
        </p:txBody>
      </p:sp>
      <p:sp>
        <p:nvSpPr>
          <p:cNvPr id="5" name="Footer Placeholder 4">
            <a:extLst>
              <a:ext uri="{FF2B5EF4-FFF2-40B4-BE49-F238E27FC236}">
                <a16:creationId xmlns:a16="http://schemas.microsoft.com/office/drawing/2014/main" id="{C12DC8A5-D57C-84E8-F5D7-0CD315DE98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6A5D9B-00A5-F159-2366-75EDA46B345D}"/>
              </a:ext>
            </a:extLst>
          </p:cNvPr>
          <p:cNvSpPr>
            <a:spLocks noGrp="1"/>
          </p:cNvSpPr>
          <p:nvPr>
            <p:ph type="sldNum" sz="quarter" idx="12"/>
          </p:nvPr>
        </p:nvSpPr>
        <p:spPr/>
        <p:txBody>
          <a:bodyPr/>
          <a:lstStyle/>
          <a:p>
            <a:fld id="{F731D31A-E42C-044C-BFDD-B7E29DA9CD73}" type="slidenum">
              <a:rPr lang="en-US" smtClean="0"/>
              <a:t>‹#›</a:t>
            </a:fld>
            <a:endParaRPr lang="en-US"/>
          </a:p>
        </p:txBody>
      </p:sp>
    </p:spTree>
    <p:extLst>
      <p:ext uri="{BB962C8B-B14F-4D97-AF65-F5344CB8AC3E}">
        <p14:creationId xmlns:p14="http://schemas.microsoft.com/office/powerpoint/2010/main" val="301327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2B15D-505A-4220-8E3C-8C6D0FE33E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0119BF-2C96-6573-0666-20B98FE4AC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6FABEA-2389-9DB0-AB2A-B0CE447247B4}"/>
              </a:ext>
            </a:extLst>
          </p:cNvPr>
          <p:cNvSpPr>
            <a:spLocks noGrp="1"/>
          </p:cNvSpPr>
          <p:nvPr>
            <p:ph type="dt" sz="half" idx="10"/>
          </p:nvPr>
        </p:nvSpPr>
        <p:spPr/>
        <p:txBody>
          <a:bodyPr/>
          <a:lstStyle/>
          <a:p>
            <a:fld id="{20EAF4AE-08A9-7046-B18B-84AC1DE3A625}" type="datetimeFigureOut">
              <a:rPr lang="en-US" smtClean="0"/>
              <a:t>4/11/23</a:t>
            </a:fld>
            <a:endParaRPr lang="en-US"/>
          </a:p>
        </p:txBody>
      </p:sp>
      <p:sp>
        <p:nvSpPr>
          <p:cNvPr id="5" name="Footer Placeholder 4">
            <a:extLst>
              <a:ext uri="{FF2B5EF4-FFF2-40B4-BE49-F238E27FC236}">
                <a16:creationId xmlns:a16="http://schemas.microsoft.com/office/drawing/2014/main" id="{DFB8AB81-83AA-DF66-3A4A-144120C9D9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CBB81B-6115-1F04-0EC0-5F4471B30423}"/>
              </a:ext>
            </a:extLst>
          </p:cNvPr>
          <p:cNvSpPr>
            <a:spLocks noGrp="1"/>
          </p:cNvSpPr>
          <p:nvPr>
            <p:ph type="sldNum" sz="quarter" idx="12"/>
          </p:nvPr>
        </p:nvSpPr>
        <p:spPr/>
        <p:txBody>
          <a:bodyPr/>
          <a:lstStyle/>
          <a:p>
            <a:fld id="{F731D31A-E42C-044C-BFDD-B7E29DA9CD73}" type="slidenum">
              <a:rPr lang="en-US" smtClean="0"/>
              <a:t>‹#›</a:t>
            </a:fld>
            <a:endParaRPr lang="en-US"/>
          </a:p>
        </p:txBody>
      </p:sp>
    </p:spTree>
    <p:extLst>
      <p:ext uri="{BB962C8B-B14F-4D97-AF65-F5344CB8AC3E}">
        <p14:creationId xmlns:p14="http://schemas.microsoft.com/office/powerpoint/2010/main" val="937213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3C82D0-7478-5FEE-917F-EF7DF69121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B2CB7E-F82B-64D4-2211-F6C3360086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C36EE8-6094-5BD6-C088-10360B142082}"/>
              </a:ext>
            </a:extLst>
          </p:cNvPr>
          <p:cNvSpPr>
            <a:spLocks noGrp="1"/>
          </p:cNvSpPr>
          <p:nvPr>
            <p:ph type="dt" sz="half" idx="10"/>
          </p:nvPr>
        </p:nvSpPr>
        <p:spPr/>
        <p:txBody>
          <a:bodyPr/>
          <a:lstStyle/>
          <a:p>
            <a:fld id="{20EAF4AE-08A9-7046-B18B-84AC1DE3A625}" type="datetimeFigureOut">
              <a:rPr lang="en-US" smtClean="0"/>
              <a:t>4/11/23</a:t>
            </a:fld>
            <a:endParaRPr lang="en-US"/>
          </a:p>
        </p:txBody>
      </p:sp>
      <p:sp>
        <p:nvSpPr>
          <p:cNvPr id="5" name="Footer Placeholder 4">
            <a:extLst>
              <a:ext uri="{FF2B5EF4-FFF2-40B4-BE49-F238E27FC236}">
                <a16:creationId xmlns:a16="http://schemas.microsoft.com/office/drawing/2014/main" id="{74367557-BAF5-30F0-AD6C-A6802E30C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026D75-FEAC-E4DC-F175-E8CF9D0C14A9}"/>
              </a:ext>
            </a:extLst>
          </p:cNvPr>
          <p:cNvSpPr>
            <a:spLocks noGrp="1"/>
          </p:cNvSpPr>
          <p:nvPr>
            <p:ph type="sldNum" sz="quarter" idx="12"/>
          </p:nvPr>
        </p:nvSpPr>
        <p:spPr/>
        <p:txBody>
          <a:bodyPr/>
          <a:lstStyle/>
          <a:p>
            <a:fld id="{F731D31A-E42C-044C-BFDD-B7E29DA9CD73}" type="slidenum">
              <a:rPr lang="en-US" smtClean="0"/>
              <a:t>‹#›</a:t>
            </a:fld>
            <a:endParaRPr lang="en-US"/>
          </a:p>
        </p:txBody>
      </p:sp>
    </p:spTree>
    <p:extLst>
      <p:ext uri="{BB962C8B-B14F-4D97-AF65-F5344CB8AC3E}">
        <p14:creationId xmlns:p14="http://schemas.microsoft.com/office/powerpoint/2010/main" val="2246917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A9D3B-1836-1006-4000-BF1D6E2EEA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960776-E95D-75A2-809C-B8812B8CF7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95CD3A-7F13-B898-D7D0-F5155D0B5E7B}"/>
              </a:ext>
            </a:extLst>
          </p:cNvPr>
          <p:cNvSpPr>
            <a:spLocks noGrp="1"/>
          </p:cNvSpPr>
          <p:nvPr>
            <p:ph type="dt" sz="half" idx="10"/>
          </p:nvPr>
        </p:nvSpPr>
        <p:spPr/>
        <p:txBody>
          <a:bodyPr/>
          <a:lstStyle/>
          <a:p>
            <a:fld id="{20EAF4AE-08A9-7046-B18B-84AC1DE3A625}" type="datetimeFigureOut">
              <a:rPr lang="en-US" smtClean="0"/>
              <a:t>4/11/23</a:t>
            </a:fld>
            <a:endParaRPr lang="en-US"/>
          </a:p>
        </p:txBody>
      </p:sp>
      <p:sp>
        <p:nvSpPr>
          <p:cNvPr id="5" name="Footer Placeholder 4">
            <a:extLst>
              <a:ext uri="{FF2B5EF4-FFF2-40B4-BE49-F238E27FC236}">
                <a16:creationId xmlns:a16="http://schemas.microsoft.com/office/drawing/2014/main" id="{E3537AD9-25D6-0676-A0C7-2A96AE20DB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9D3BFE-88EC-B9D4-A50C-985A432DC4BE}"/>
              </a:ext>
            </a:extLst>
          </p:cNvPr>
          <p:cNvSpPr>
            <a:spLocks noGrp="1"/>
          </p:cNvSpPr>
          <p:nvPr>
            <p:ph type="sldNum" sz="quarter" idx="12"/>
          </p:nvPr>
        </p:nvSpPr>
        <p:spPr/>
        <p:txBody>
          <a:bodyPr/>
          <a:lstStyle/>
          <a:p>
            <a:fld id="{F731D31A-E42C-044C-BFDD-B7E29DA9CD73}" type="slidenum">
              <a:rPr lang="en-US" smtClean="0"/>
              <a:t>‹#›</a:t>
            </a:fld>
            <a:endParaRPr lang="en-US"/>
          </a:p>
        </p:txBody>
      </p:sp>
    </p:spTree>
    <p:extLst>
      <p:ext uri="{BB962C8B-B14F-4D97-AF65-F5344CB8AC3E}">
        <p14:creationId xmlns:p14="http://schemas.microsoft.com/office/powerpoint/2010/main" val="3959035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8C5FA-0F40-AB0D-C351-D45739ABE6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5AF7CE-A995-F010-FE4A-4357D7C8EA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D60FA3-EC83-95B0-9FA6-AD7C1453BDD0}"/>
              </a:ext>
            </a:extLst>
          </p:cNvPr>
          <p:cNvSpPr>
            <a:spLocks noGrp="1"/>
          </p:cNvSpPr>
          <p:nvPr>
            <p:ph type="dt" sz="half" idx="10"/>
          </p:nvPr>
        </p:nvSpPr>
        <p:spPr/>
        <p:txBody>
          <a:bodyPr/>
          <a:lstStyle/>
          <a:p>
            <a:fld id="{20EAF4AE-08A9-7046-B18B-84AC1DE3A625}" type="datetimeFigureOut">
              <a:rPr lang="en-US" smtClean="0"/>
              <a:t>4/11/23</a:t>
            </a:fld>
            <a:endParaRPr lang="en-US"/>
          </a:p>
        </p:txBody>
      </p:sp>
      <p:sp>
        <p:nvSpPr>
          <p:cNvPr id="5" name="Footer Placeholder 4">
            <a:extLst>
              <a:ext uri="{FF2B5EF4-FFF2-40B4-BE49-F238E27FC236}">
                <a16:creationId xmlns:a16="http://schemas.microsoft.com/office/drawing/2014/main" id="{D5865995-86BA-6FB8-6C42-0777923856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EF8873-0266-6423-34A8-E7AC907A296F}"/>
              </a:ext>
            </a:extLst>
          </p:cNvPr>
          <p:cNvSpPr>
            <a:spLocks noGrp="1"/>
          </p:cNvSpPr>
          <p:nvPr>
            <p:ph type="sldNum" sz="quarter" idx="12"/>
          </p:nvPr>
        </p:nvSpPr>
        <p:spPr/>
        <p:txBody>
          <a:bodyPr/>
          <a:lstStyle/>
          <a:p>
            <a:fld id="{F731D31A-E42C-044C-BFDD-B7E29DA9CD73}" type="slidenum">
              <a:rPr lang="en-US" smtClean="0"/>
              <a:t>‹#›</a:t>
            </a:fld>
            <a:endParaRPr lang="en-US"/>
          </a:p>
        </p:txBody>
      </p:sp>
    </p:spTree>
    <p:extLst>
      <p:ext uri="{BB962C8B-B14F-4D97-AF65-F5344CB8AC3E}">
        <p14:creationId xmlns:p14="http://schemas.microsoft.com/office/powerpoint/2010/main" val="2987317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C640C-E599-5B05-738B-04514BA5D0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9DD577-7B4F-D553-3DF5-DCED22B6B6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C84BE4-3610-188D-68A1-8369C14955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D7B4A8-4292-DD46-7E63-79FCC5934E70}"/>
              </a:ext>
            </a:extLst>
          </p:cNvPr>
          <p:cNvSpPr>
            <a:spLocks noGrp="1"/>
          </p:cNvSpPr>
          <p:nvPr>
            <p:ph type="dt" sz="half" idx="10"/>
          </p:nvPr>
        </p:nvSpPr>
        <p:spPr/>
        <p:txBody>
          <a:bodyPr/>
          <a:lstStyle/>
          <a:p>
            <a:fld id="{20EAF4AE-08A9-7046-B18B-84AC1DE3A625}" type="datetimeFigureOut">
              <a:rPr lang="en-US" smtClean="0"/>
              <a:t>4/11/23</a:t>
            </a:fld>
            <a:endParaRPr lang="en-US"/>
          </a:p>
        </p:txBody>
      </p:sp>
      <p:sp>
        <p:nvSpPr>
          <p:cNvPr id="6" name="Footer Placeholder 5">
            <a:extLst>
              <a:ext uri="{FF2B5EF4-FFF2-40B4-BE49-F238E27FC236}">
                <a16:creationId xmlns:a16="http://schemas.microsoft.com/office/drawing/2014/main" id="{7515E348-B96A-E12E-6204-4FD1D119AF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A9739A-CEC5-6EB5-D8B7-626AF2966A37}"/>
              </a:ext>
            </a:extLst>
          </p:cNvPr>
          <p:cNvSpPr>
            <a:spLocks noGrp="1"/>
          </p:cNvSpPr>
          <p:nvPr>
            <p:ph type="sldNum" sz="quarter" idx="12"/>
          </p:nvPr>
        </p:nvSpPr>
        <p:spPr/>
        <p:txBody>
          <a:bodyPr/>
          <a:lstStyle/>
          <a:p>
            <a:fld id="{F731D31A-E42C-044C-BFDD-B7E29DA9CD73}" type="slidenum">
              <a:rPr lang="en-US" smtClean="0"/>
              <a:t>‹#›</a:t>
            </a:fld>
            <a:endParaRPr lang="en-US"/>
          </a:p>
        </p:txBody>
      </p:sp>
    </p:spTree>
    <p:extLst>
      <p:ext uri="{BB962C8B-B14F-4D97-AF65-F5344CB8AC3E}">
        <p14:creationId xmlns:p14="http://schemas.microsoft.com/office/powerpoint/2010/main" val="3095256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64526-8083-428A-2DE2-B90D700555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095A2A-4A91-5033-A3CC-23AD4901AF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80EE42-39AF-40F5-42F3-A9401C1B21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FEF70B-AE59-F0BC-1237-1CFC97CF52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763ADF-4CD9-1844-7543-44D707DD12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2A38CF-654F-8993-0714-4E2B775367F3}"/>
              </a:ext>
            </a:extLst>
          </p:cNvPr>
          <p:cNvSpPr>
            <a:spLocks noGrp="1"/>
          </p:cNvSpPr>
          <p:nvPr>
            <p:ph type="dt" sz="half" idx="10"/>
          </p:nvPr>
        </p:nvSpPr>
        <p:spPr/>
        <p:txBody>
          <a:bodyPr/>
          <a:lstStyle/>
          <a:p>
            <a:fld id="{20EAF4AE-08A9-7046-B18B-84AC1DE3A625}" type="datetimeFigureOut">
              <a:rPr lang="en-US" smtClean="0"/>
              <a:t>4/11/23</a:t>
            </a:fld>
            <a:endParaRPr lang="en-US"/>
          </a:p>
        </p:txBody>
      </p:sp>
      <p:sp>
        <p:nvSpPr>
          <p:cNvPr id="8" name="Footer Placeholder 7">
            <a:extLst>
              <a:ext uri="{FF2B5EF4-FFF2-40B4-BE49-F238E27FC236}">
                <a16:creationId xmlns:a16="http://schemas.microsoft.com/office/drawing/2014/main" id="{6BDCACE1-B970-2756-214B-A2F5E87CC5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1C83B9-6046-244C-E2E6-708B8CAEF124}"/>
              </a:ext>
            </a:extLst>
          </p:cNvPr>
          <p:cNvSpPr>
            <a:spLocks noGrp="1"/>
          </p:cNvSpPr>
          <p:nvPr>
            <p:ph type="sldNum" sz="quarter" idx="12"/>
          </p:nvPr>
        </p:nvSpPr>
        <p:spPr/>
        <p:txBody>
          <a:bodyPr/>
          <a:lstStyle/>
          <a:p>
            <a:fld id="{F731D31A-E42C-044C-BFDD-B7E29DA9CD73}" type="slidenum">
              <a:rPr lang="en-US" smtClean="0"/>
              <a:t>‹#›</a:t>
            </a:fld>
            <a:endParaRPr lang="en-US"/>
          </a:p>
        </p:txBody>
      </p:sp>
    </p:spTree>
    <p:extLst>
      <p:ext uri="{BB962C8B-B14F-4D97-AF65-F5344CB8AC3E}">
        <p14:creationId xmlns:p14="http://schemas.microsoft.com/office/powerpoint/2010/main" val="192948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1F1E6-203A-BEF6-F978-38CD9409BA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4A0E7E-45F7-47CA-D237-F93AF3C8D145}"/>
              </a:ext>
            </a:extLst>
          </p:cNvPr>
          <p:cNvSpPr>
            <a:spLocks noGrp="1"/>
          </p:cNvSpPr>
          <p:nvPr>
            <p:ph type="dt" sz="half" idx="10"/>
          </p:nvPr>
        </p:nvSpPr>
        <p:spPr/>
        <p:txBody>
          <a:bodyPr/>
          <a:lstStyle/>
          <a:p>
            <a:fld id="{20EAF4AE-08A9-7046-B18B-84AC1DE3A625}" type="datetimeFigureOut">
              <a:rPr lang="en-US" smtClean="0"/>
              <a:t>4/11/23</a:t>
            </a:fld>
            <a:endParaRPr lang="en-US"/>
          </a:p>
        </p:txBody>
      </p:sp>
      <p:sp>
        <p:nvSpPr>
          <p:cNvPr id="4" name="Footer Placeholder 3">
            <a:extLst>
              <a:ext uri="{FF2B5EF4-FFF2-40B4-BE49-F238E27FC236}">
                <a16:creationId xmlns:a16="http://schemas.microsoft.com/office/drawing/2014/main" id="{5DD95C45-1A28-37E0-BD0C-3CE613BB49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1AB1F9-192A-D2B6-16EC-6C11939973FF}"/>
              </a:ext>
            </a:extLst>
          </p:cNvPr>
          <p:cNvSpPr>
            <a:spLocks noGrp="1"/>
          </p:cNvSpPr>
          <p:nvPr>
            <p:ph type="sldNum" sz="quarter" idx="12"/>
          </p:nvPr>
        </p:nvSpPr>
        <p:spPr/>
        <p:txBody>
          <a:bodyPr/>
          <a:lstStyle/>
          <a:p>
            <a:fld id="{F731D31A-E42C-044C-BFDD-B7E29DA9CD73}" type="slidenum">
              <a:rPr lang="en-US" smtClean="0"/>
              <a:t>‹#›</a:t>
            </a:fld>
            <a:endParaRPr lang="en-US"/>
          </a:p>
        </p:txBody>
      </p:sp>
    </p:spTree>
    <p:extLst>
      <p:ext uri="{BB962C8B-B14F-4D97-AF65-F5344CB8AC3E}">
        <p14:creationId xmlns:p14="http://schemas.microsoft.com/office/powerpoint/2010/main" val="349535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D6CEE5-2E9E-F928-180A-FF64B57AF0E4}"/>
              </a:ext>
            </a:extLst>
          </p:cNvPr>
          <p:cNvSpPr>
            <a:spLocks noGrp="1"/>
          </p:cNvSpPr>
          <p:nvPr>
            <p:ph type="dt" sz="half" idx="10"/>
          </p:nvPr>
        </p:nvSpPr>
        <p:spPr/>
        <p:txBody>
          <a:bodyPr/>
          <a:lstStyle/>
          <a:p>
            <a:fld id="{20EAF4AE-08A9-7046-B18B-84AC1DE3A625}" type="datetimeFigureOut">
              <a:rPr lang="en-US" smtClean="0"/>
              <a:t>4/11/23</a:t>
            </a:fld>
            <a:endParaRPr lang="en-US"/>
          </a:p>
        </p:txBody>
      </p:sp>
      <p:sp>
        <p:nvSpPr>
          <p:cNvPr id="3" name="Footer Placeholder 2">
            <a:extLst>
              <a:ext uri="{FF2B5EF4-FFF2-40B4-BE49-F238E27FC236}">
                <a16:creationId xmlns:a16="http://schemas.microsoft.com/office/drawing/2014/main" id="{7D376E12-E173-C89B-5EB6-C1F393C58B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7ABBF8-F2F9-00B3-1EB0-865E2A3D9C44}"/>
              </a:ext>
            </a:extLst>
          </p:cNvPr>
          <p:cNvSpPr>
            <a:spLocks noGrp="1"/>
          </p:cNvSpPr>
          <p:nvPr>
            <p:ph type="sldNum" sz="quarter" idx="12"/>
          </p:nvPr>
        </p:nvSpPr>
        <p:spPr/>
        <p:txBody>
          <a:bodyPr/>
          <a:lstStyle/>
          <a:p>
            <a:fld id="{F731D31A-E42C-044C-BFDD-B7E29DA9CD73}" type="slidenum">
              <a:rPr lang="en-US" smtClean="0"/>
              <a:t>‹#›</a:t>
            </a:fld>
            <a:endParaRPr lang="en-US"/>
          </a:p>
        </p:txBody>
      </p:sp>
    </p:spTree>
    <p:extLst>
      <p:ext uri="{BB962C8B-B14F-4D97-AF65-F5344CB8AC3E}">
        <p14:creationId xmlns:p14="http://schemas.microsoft.com/office/powerpoint/2010/main" val="1529024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57CCA-FDAD-BAB4-AC37-4C58403F41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32302C-BE14-86EA-CE8C-EC93C9594B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4C3829-21DD-A8FB-B6DE-37AB004D8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C6F3A7-7F89-8C5A-EE4C-6C601A512370}"/>
              </a:ext>
            </a:extLst>
          </p:cNvPr>
          <p:cNvSpPr>
            <a:spLocks noGrp="1"/>
          </p:cNvSpPr>
          <p:nvPr>
            <p:ph type="dt" sz="half" idx="10"/>
          </p:nvPr>
        </p:nvSpPr>
        <p:spPr/>
        <p:txBody>
          <a:bodyPr/>
          <a:lstStyle/>
          <a:p>
            <a:fld id="{20EAF4AE-08A9-7046-B18B-84AC1DE3A625}" type="datetimeFigureOut">
              <a:rPr lang="en-US" smtClean="0"/>
              <a:t>4/11/23</a:t>
            </a:fld>
            <a:endParaRPr lang="en-US"/>
          </a:p>
        </p:txBody>
      </p:sp>
      <p:sp>
        <p:nvSpPr>
          <p:cNvPr id="6" name="Footer Placeholder 5">
            <a:extLst>
              <a:ext uri="{FF2B5EF4-FFF2-40B4-BE49-F238E27FC236}">
                <a16:creationId xmlns:a16="http://schemas.microsoft.com/office/drawing/2014/main" id="{79BBDC5F-606E-0059-DC74-DA66CE3376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512530-89F0-687A-9B6D-3571FEA31F9A}"/>
              </a:ext>
            </a:extLst>
          </p:cNvPr>
          <p:cNvSpPr>
            <a:spLocks noGrp="1"/>
          </p:cNvSpPr>
          <p:nvPr>
            <p:ph type="sldNum" sz="quarter" idx="12"/>
          </p:nvPr>
        </p:nvSpPr>
        <p:spPr/>
        <p:txBody>
          <a:bodyPr/>
          <a:lstStyle/>
          <a:p>
            <a:fld id="{F731D31A-E42C-044C-BFDD-B7E29DA9CD73}" type="slidenum">
              <a:rPr lang="en-US" smtClean="0"/>
              <a:t>‹#›</a:t>
            </a:fld>
            <a:endParaRPr lang="en-US"/>
          </a:p>
        </p:txBody>
      </p:sp>
    </p:spTree>
    <p:extLst>
      <p:ext uri="{BB962C8B-B14F-4D97-AF65-F5344CB8AC3E}">
        <p14:creationId xmlns:p14="http://schemas.microsoft.com/office/powerpoint/2010/main" val="2983521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FED25-DF67-D0AF-7C2B-6299EDDFE8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68E2BC-CA5E-A6A2-F471-F3E873D539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1442FA-3525-9275-F756-ADF9C94D41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19EB6D-A6D9-C6D9-1FA9-7E8E3E488A22}"/>
              </a:ext>
            </a:extLst>
          </p:cNvPr>
          <p:cNvSpPr>
            <a:spLocks noGrp="1"/>
          </p:cNvSpPr>
          <p:nvPr>
            <p:ph type="dt" sz="half" idx="10"/>
          </p:nvPr>
        </p:nvSpPr>
        <p:spPr/>
        <p:txBody>
          <a:bodyPr/>
          <a:lstStyle/>
          <a:p>
            <a:fld id="{20EAF4AE-08A9-7046-B18B-84AC1DE3A625}" type="datetimeFigureOut">
              <a:rPr lang="en-US" smtClean="0"/>
              <a:t>4/11/23</a:t>
            </a:fld>
            <a:endParaRPr lang="en-US"/>
          </a:p>
        </p:txBody>
      </p:sp>
      <p:sp>
        <p:nvSpPr>
          <p:cNvPr id="6" name="Footer Placeholder 5">
            <a:extLst>
              <a:ext uri="{FF2B5EF4-FFF2-40B4-BE49-F238E27FC236}">
                <a16:creationId xmlns:a16="http://schemas.microsoft.com/office/drawing/2014/main" id="{E295065D-7F04-AD91-BEE4-963B43C3EF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E85DF7-EE8C-37E2-AF61-A361AF2A544B}"/>
              </a:ext>
            </a:extLst>
          </p:cNvPr>
          <p:cNvSpPr>
            <a:spLocks noGrp="1"/>
          </p:cNvSpPr>
          <p:nvPr>
            <p:ph type="sldNum" sz="quarter" idx="12"/>
          </p:nvPr>
        </p:nvSpPr>
        <p:spPr/>
        <p:txBody>
          <a:bodyPr/>
          <a:lstStyle/>
          <a:p>
            <a:fld id="{F731D31A-E42C-044C-BFDD-B7E29DA9CD73}" type="slidenum">
              <a:rPr lang="en-US" smtClean="0"/>
              <a:t>‹#›</a:t>
            </a:fld>
            <a:endParaRPr lang="en-US"/>
          </a:p>
        </p:txBody>
      </p:sp>
    </p:spTree>
    <p:extLst>
      <p:ext uri="{BB962C8B-B14F-4D97-AF65-F5344CB8AC3E}">
        <p14:creationId xmlns:p14="http://schemas.microsoft.com/office/powerpoint/2010/main" val="52750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A0BA02-1AFF-32B9-168E-FD55C742B2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3D8698-2E1A-FC42-A6C8-1197071DE6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A9C432-4D56-0B16-6519-F117400C16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AF4AE-08A9-7046-B18B-84AC1DE3A625}" type="datetimeFigureOut">
              <a:rPr lang="en-US" smtClean="0"/>
              <a:t>4/11/23</a:t>
            </a:fld>
            <a:endParaRPr lang="en-US"/>
          </a:p>
        </p:txBody>
      </p:sp>
      <p:sp>
        <p:nvSpPr>
          <p:cNvPr id="5" name="Footer Placeholder 4">
            <a:extLst>
              <a:ext uri="{FF2B5EF4-FFF2-40B4-BE49-F238E27FC236}">
                <a16:creationId xmlns:a16="http://schemas.microsoft.com/office/drawing/2014/main" id="{9BC5C509-6B73-6C3F-5280-45F3591145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09CBB5-F1FE-3E6B-6267-7F10E1C7B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31D31A-E42C-044C-BFDD-B7E29DA9CD73}" type="slidenum">
              <a:rPr lang="en-US" smtClean="0"/>
              <a:t>‹#›</a:t>
            </a:fld>
            <a:endParaRPr lang="en-US"/>
          </a:p>
        </p:txBody>
      </p:sp>
    </p:spTree>
    <p:extLst>
      <p:ext uri="{BB962C8B-B14F-4D97-AF65-F5344CB8AC3E}">
        <p14:creationId xmlns:p14="http://schemas.microsoft.com/office/powerpoint/2010/main" val="1166538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chart" Target="../charts/char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82E022-49AD-6F9F-EB23-6AAA025CAC1B}"/>
              </a:ext>
            </a:extLst>
          </p:cNvPr>
          <p:cNvSpPr>
            <a:spLocks noGrp="1"/>
          </p:cNvSpPr>
          <p:nvPr>
            <p:ph type="ctrTitle"/>
          </p:nvPr>
        </p:nvSpPr>
        <p:spPr>
          <a:xfrm>
            <a:off x="1386865" y="818984"/>
            <a:ext cx="6596245" cy="3268520"/>
          </a:xfrm>
        </p:spPr>
        <p:txBody>
          <a:bodyPr>
            <a:normAutofit/>
          </a:bodyPr>
          <a:lstStyle/>
          <a:p>
            <a:pPr algn="r"/>
            <a:r>
              <a:rPr lang="en-US" sz="4800" dirty="0">
                <a:solidFill>
                  <a:srgbClr val="FFFFFF"/>
                </a:solidFill>
              </a:rPr>
              <a:t>Objection! Foundation!</a:t>
            </a:r>
            <a:br>
              <a:rPr lang="en-US" sz="4800" dirty="0">
                <a:solidFill>
                  <a:srgbClr val="FFFFFF"/>
                </a:solidFill>
              </a:rPr>
            </a:br>
            <a:br>
              <a:rPr lang="en-US" sz="2800" dirty="0">
                <a:solidFill>
                  <a:srgbClr val="FFFFFF"/>
                </a:solidFill>
              </a:rPr>
            </a:br>
            <a:r>
              <a:rPr lang="en-US" sz="2800" dirty="0">
                <a:solidFill>
                  <a:srgbClr val="FFFFFF"/>
                </a:solidFill>
              </a:rPr>
              <a:t>The nuts and bolts of introducing your exhibits and demonstratives at trial</a:t>
            </a:r>
            <a:br>
              <a:rPr lang="en-US" sz="2800" dirty="0">
                <a:solidFill>
                  <a:srgbClr val="FFFFFF"/>
                </a:solidFill>
              </a:rPr>
            </a:br>
            <a:br>
              <a:rPr lang="en-US" sz="2800" dirty="0">
                <a:solidFill>
                  <a:srgbClr val="FFFFFF"/>
                </a:solidFill>
              </a:rPr>
            </a:br>
            <a:endParaRPr lang="en-US" sz="4800" dirty="0">
              <a:solidFill>
                <a:srgbClr val="FFFFFF"/>
              </a:solidFill>
            </a:endParaRP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82EE1734-1E95-69D5-2D7A-A711FC152FCA}"/>
              </a:ext>
            </a:extLst>
          </p:cNvPr>
          <p:cNvSpPr>
            <a:spLocks noGrp="1"/>
          </p:cNvSpPr>
          <p:nvPr>
            <p:ph type="subTitle" idx="1"/>
          </p:nvPr>
        </p:nvSpPr>
        <p:spPr>
          <a:xfrm>
            <a:off x="1931874" y="4797188"/>
            <a:ext cx="6051236" cy="1241828"/>
          </a:xfrm>
        </p:spPr>
        <p:txBody>
          <a:bodyPr>
            <a:normAutofit/>
          </a:bodyPr>
          <a:lstStyle/>
          <a:p>
            <a:pPr algn="r"/>
            <a:r>
              <a:rPr lang="en-US" sz="1500" dirty="0">
                <a:solidFill>
                  <a:srgbClr val="FFFFFF"/>
                </a:solidFill>
              </a:rPr>
              <a:t>Marci LaBranche, Stimson LaBranche Hubbard </a:t>
            </a:r>
          </a:p>
          <a:p>
            <a:pPr algn="r"/>
            <a:r>
              <a:rPr lang="en-US" sz="1500" dirty="0">
                <a:solidFill>
                  <a:srgbClr val="FFFFFF"/>
                </a:solidFill>
              </a:rPr>
              <a:t>Kelly Page, </a:t>
            </a:r>
            <a:r>
              <a:rPr lang="en-US" sz="1500" dirty="0" err="1">
                <a:solidFill>
                  <a:srgbClr val="FFFFFF"/>
                </a:solidFill>
              </a:rPr>
              <a:t>Recht</a:t>
            </a:r>
            <a:r>
              <a:rPr lang="en-US" sz="1500" dirty="0">
                <a:solidFill>
                  <a:srgbClr val="FFFFFF"/>
                </a:solidFill>
              </a:rPr>
              <a:t> Kornfeld</a:t>
            </a:r>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0994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439D41-D294-46EB-452B-D6AC9BD73F3E}"/>
              </a:ext>
            </a:extLst>
          </p:cNvPr>
          <p:cNvSpPr>
            <a:spLocks noGrp="1"/>
          </p:cNvSpPr>
          <p:nvPr>
            <p:ph type="title"/>
          </p:nvPr>
        </p:nvSpPr>
        <p:spPr>
          <a:xfrm>
            <a:off x="1371599" y="294538"/>
            <a:ext cx="9895951" cy="1033669"/>
          </a:xfrm>
        </p:spPr>
        <p:txBody>
          <a:bodyPr>
            <a:normAutofit fontScale="90000"/>
          </a:bodyPr>
          <a:lstStyle/>
          <a:p>
            <a:pPr algn="ctr"/>
            <a:r>
              <a:rPr lang="en-US" sz="4000" dirty="0">
                <a:solidFill>
                  <a:srgbClr val="FFFFFF"/>
                </a:solidFill>
              </a:rPr>
              <a:t>Authenticating Electronic Records </a:t>
            </a:r>
            <a:br>
              <a:rPr lang="en-US" sz="4000" dirty="0">
                <a:solidFill>
                  <a:srgbClr val="FFFFFF"/>
                </a:solidFill>
              </a:rPr>
            </a:br>
            <a:r>
              <a:rPr lang="en-US" sz="4000" dirty="0">
                <a:solidFill>
                  <a:srgbClr val="FFFFFF"/>
                </a:solidFill>
              </a:rPr>
              <a:t>with a Testifying Witness</a:t>
            </a:r>
          </a:p>
        </p:txBody>
      </p:sp>
      <p:sp>
        <p:nvSpPr>
          <p:cNvPr id="3" name="Content Placeholder 2">
            <a:extLst>
              <a:ext uri="{FF2B5EF4-FFF2-40B4-BE49-F238E27FC236}">
                <a16:creationId xmlns:a16="http://schemas.microsoft.com/office/drawing/2014/main" id="{8577AFDF-604E-0ACC-9A0E-9284D5597C53}"/>
              </a:ext>
            </a:extLst>
          </p:cNvPr>
          <p:cNvSpPr>
            <a:spLocks noGrp="1"/>
          </p:cNvSpPr>
          <p:nvPr>
            <p:ph idx="1"/>
          </p:nvPr>
        </p:nvSpPr>
        <p:spPr>
          <a:xfrm>
            <a:off x="162838" y="1728592"/>
            <a:ext cx="9156525" cy="5129408"/>
          </a:xfrm>
        </p:spPr>
        <p:txBody>
          <a:bodyPr anchor="ctr">
            <a:normAutofit/>
          </a:bodyPr>
          <a:lstStyle/>
          <a:p>
            <a:pPr>
              <a:buFont typeface="Arial" panose="020B0604020202020204" pitchFamily="34" charset="0"/>
              <a:buChar char="•"/>
            </a:pPr>
            <a:r>
              <a:rPr lang="en-US" sz="2000" dirty="0">
                <a:effectLst/>
              </a:rPr>
              <a:t>Does the witness’s organization use a computer to keep records? </a:t>
            </a:r>
          </a:p>
          <a:p>
            <a:pPr>
              <a:buFont typeface="Arial" panose="020B0604020202020204" pitchFamily="34" charset="0"/>
              <a:buChar char="•"/>
            </a:pPr>
            <a:r>
              <a:rPr lang="en-US" sz="2000" dirty="0">
                <a:effectLst/>
              </a:rPr>
              <a:t>Is the computer reliable? </a:t>
            </a:r>
          </a:p>
          <a:p>
            <a:pPr>
              <a:buFont typeface="Arial" panose="020B0604020202020204" pitchFamily="34" charset="0"/>
              <a:buChar char="•"/>
            </a:pPr>
            <a:r>
              <a:rPr lang="en-US" sz="2000" dirty="0">
                <a:effectLst/>
              </a:rPr>
              <a:t>Has the organization developed a procedure for inputting data into the computer? </a:t>
            </a:r>
          </a:p>
          <a:p>
            <a:pPr>
              <a:buFont typeface="Arial" panose="020B0604020202020204" pitchFamily="34" charset="0"/>
              <a:buChar char="•"/>
            </a:pPr>
            <a:r>
              <a:rPr lang="en-US" sz="2000" dirty="0">
                <a:effectLst/>
              </a:rPr>
              <a:t>Does the procedure have built-in safeguards to ensure accuracy and identify errors? </a:t>
            </a:r>
          </a:p>
          <a:p>
            <a:pPr>
              <a:buFont typeface="Arial" panose="020B0604020202020204" pitchFamily="34" charset="0"/>
              <a:buChar char="•"/>
            </a:pPr>
            <a:r>
              <a:rPr lang="en-US" sz="2000" dirty="0">
                <a:effectLst/>
              </a:rPr>
              <a:t>Does the organization keep the computer in a good state of repair? </a:t>
            </a:r>
          </a:p>
          <a:p>
            <a:pPr>
              <a:buFont typeface="Arial" panose="020B0604020202020204" pitchFamily="34" charset="0"/>
              <a:buChar char="•"/>
            </a:pPr>
            <a:r>
              <a:rPr lang="en-US" sz="2000" dirty="0">
                <a:effectLst/>
              </a:rPr>
              <a:t>Did the witness have the computer produce a hard copy of certain data? </a:t>
            </a:r>
          </a:p>
          <a:p>
            <a:pPr>
              <a:buFont typeface="Arial" panose="020B0604020202020204" pitchFamily="34" charset="0"/>
              <a:buChar char="•"/>
            </a:pPr>
            <a:r>
              <a:rPr lang="en-US" sz="2000" dirty="0"/>
              <a:t>Did the witness</a:t>
            </a:r>
            <a:r>
              <a:rPr lang="en-US" sz="2000" dirty="0">
                <a:effectLst/>
              </a:rPr>
              <a:t> use the proper procedures to obtain the hard copy? </a:t>
            </a:r>
          </a:p>
          <a:p>
            <a:pPr>
              <a:buFont typeface="Arial" panose="020B0604020202020204" pitchFamily="34" charset="0"/>
              <a:buChar char="•"/>
            </a:pPr>
            <a:r>
              <a:rPr lang="en-US" sz="2000" dirty="0"/>
              <a:t>Was t</a:t>
            </a:r>
            <a:r>
              <a:rPr lang="en-US" sz="2000" dirty="0">
                <a:effectLst/>
              </a:rPr>
              <a:t>he computer in working order at the time the witness obtained the hard copy? </a:t>
            </a:r>
          </a:p>
          <a:p>
            <a:pPr>
              <a:buFont typeface="Arial" panose="020B0604020202020204" pitchFamily="34" charset="0"/>
              <a:buChar char="•"/>
            </a:pPr>
            <a:r>
              <a:rPr lang="en-US" sz="2000" dirty="0">
                <a:effectLst/>
              </a:rPr>
              <a:t>Does the witness recognize the exhibit as the hard copy you produced? How? </a:t>
            </a:r>
          </a:p>
          <a:p>
            <a:pPr lvl="1"/>
            <a:endParaRPr lang="en-US" sz="2000" dirty="0"/>
          </a:p>
        </p:txBody>
      </p:sp>
      <p:pic>
        <p:nvPicPr>
          <p:cNvPr id="4100" name="Picture 4" descr="Education - Free Spreadsheet Templates">
            <a:extLst>
              <a:ext uri="{FF2B5EF4-FFF2-40B4-BE49-F238E27FC236}">
                <a16:creationId xmlns:a16="http://schemas.microsoft.com/office/drawing/2014/main" id="{66590264-E7D0-F244-BF30-45FC0D32D4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9156" y="1891969"/>
            <a:ext cx="2605414" cy="3068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284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4" name="Rectangle 4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1595AC-6D40-C01C-94B7-E630EFAD5092}"/>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E-mails and Text Messages</a:t>
            </a:r>
            <a:br>
              <a:rPr lang="en-US" sz="4000" dirty="0">
                <a:solidFill>
                  <a:srgbClr val="FFFFFF"/>
                </a:solidFill>
              </a:rPr>
            </a:br>
            <a:endParaRPr lang="en-US" sz="4000" dirty="0">
              <a:solidFill>
                <a:srgbClr val="FFFFFF"/>
              </a:solidFill>
            </a:endParaRPr>
          </a:p>
        </p:txBody>
      </p:sp>
      <p:sp>
        <p:nvSpPr>
          <p:cNvPr id="3" name="Content Placeholder 2">
            <a:extLst>
              <a:ext uri="{FF2B5EF4-FFF2-40B4-BE49-F238E27FC236}">
                <a16:creationId xmlns:a16="http://schemas.microsoft.com/office/drawing/2014/main" id="{D3C1032C-2855-8CFB-80BA-EE52F6FDBAFA}"/>
              </a:ext>
            </a:extLst>
          </p:cNvPr>
          <p:cNvSpPr>
            <a:spLocks noGrp="1"/>
          </p:cNvSpPr>
          <p:nvPr>
            <p:ph idx="1"/>
          </p:nvPr>
        </p:nvSpPr>
        <p:spPr>
          <a:xfrm>
            <a:off x="4271176" y="511388"/>
            <a:ext cx="3701465" cy="6122325"/>
          </a:xfrm>
        </p:spPr>
        <p:txBody>
          <a:bodyPr anchor="ctr">
            <a:noAutofit/>
          </a:bodyPr>
          <a:lstStyle/>
          <a:p>
            <a:r>
              <a:rPr lang="en-US" sz="2000" dirty="0"/>
              <a:t>Proponent must show </a:t>
            </a:r>
            <a:r>
              <a:rPr lang="en-US" sz="2000" b="0" i="0" u="none" strike="noStrike" dirty="0">
                <a:effectLst/>
              </a:rPr>
              <a:t>that the email is what it purports to be. What does that mean?</a:t>
            </a:r>
          </a:p>
          <a:p>
            <a:r>
              <a:rPr lang="en-US" sz="2000" dirty="0"/>
              <a:t>That it </a:t>
            </a:r>
            <a:r>
              <a:rPr lang="en-US" sz="2000" b="0" i="0" u="none" strike="noStrike" dirty="0">
                <a:effectLst/>
              </a:rPr>
              <a:t>was sent or received by the person claimed to have sent or received it </a:t>
            </a:r>
          </a:p>
          <a:p>
            <a:r>
              <a:rPr lang="en-US" sz="2000" b="0" i="0" u="none" strike="noStrike" dirty="0">
                <a:effectLst/>
              </a:rPr>
              <a:t>This can be established through various means, such as testimony from the sender or recipient, or technical evidence showing the email’s metadata.</a:t>
            </a:r>
            <a:endParaRPr lang="en-US" sz="2000" dirty="0"/>
          </a:p>
          <a:p>
            <a:r>
              <a:rPr lang="en-US" sz="2000" dirty="0"/>
              <a:t>All methods listed under FRE 901(b)</a:t>
            </a:r>
          </a:p>
          <a:p>
            <a:r>
              <a:rPr lang="en-US" sz="2000" dirty="0"/>
              <a:t>Do not forget hearsay objections and exclusions</a:t>
            </a:r>
          </a:p>
        </p:txBody>
      </p:sp>
      <p:pic>
        <p:nvPicPr>
          <p:cNvPr id="4" name="Picture 3">
            <a:extLst>
              <a:ext uri="{FF2B5EF4-FFF2-40B4-BE49-F238E27FC236}">
                <a16:creationId xmlns:a16="http://schemas.microsoft.com/office/drawing/2014/main" id="{869B11FD-D2A8-938A-11C7-2452BDC89C3E}"/>
              </a:ext>
            </a:extLst>
          </p:cNvPr>
          <p:cNvPicPr>
            <a:picLocks noChangeAspect="1"/>
          </p:cNvPicPr>
          <p:nvPr/>
        </p:nvPicPr>
        <p:blipFill>
          <a:blip r:embed="rId2"/>
          <a:stretch>
            <a:fillRect/>
          </a:stretch>
        </p:blipFill>
        <p:spPr>
          <a:xfrm>
            <a:off x="8109502" y="1955096"/>
            <a:ext cx="3615776" cy="2959686"/>
          </a:xfrm>
          <a:prstGeom prst="rect">
            <a:avLst/>
          </a:prstGeom>
        </p:spPr>
      </p:pic>
    </p:spTree>
    <p:extLst>
      <p:ext uri="{BB962C8B-B14F-4D97-AF65-F5344CB8AC3E}">
        <p14:creationId xmlns:p14="http://schemas.microsoft.com/office/powerpoint/2010/main" val="213472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CB7D58-2790-4244-1B00-52BD3EC31863}"/>
              </a:ext>
            </a:extLst>
          </p:cNvPr>
          <p:cNvSpPr>
            <a:spLocks noGrp="1"/>
          </p:cNvSpPr>
          <p:nvPr>
            <p:ph type="title"/>
          </p:nvPr>
        </p:nvSpPr>
        <p:spPr>
          <a:xfrm>
            <a:off x="1371599" y="294538"/>
            <a:ext cx="9895951" cy="1033669"/>
          </a:xfrm>
        </p:spPr>
        <p:txBody>
          <a:bodyPr>
            <a:normAutofit/>
          </a:bodyPr>
          <a:lstStyle/>
          <a:p>
            <a:pPr algn="ctr"/>
            <a:r>
              <a:rPr lang="en-US" sz="4000" dirty="0">
                <a:solidFill>
                  <a:srgbClr val="FFFFFF"/>
                </a:solidFill>
              </a:rPr>
              <a:t>E-mails Are Not Business Records!</a:t>
            </a:r>
          </a:p>
        </p:txBody>
      </p:sp>
      <p:sp>
        <p:nvSpPr>
          <p:cNvPr id="3" name="Content Placeholder 2">
            <a:extLst>
              <a:ext uri="{FF2B5EF4-FFF2-40B4-BE49-F238E27FC236}">
                <a16:creationId xmlns:a16="http://schemas.microsoft.com/office/drawing/2014/main" id="{62EE95C5-51A4-46DC-B681-366272049179}"/>
              </a:ext>
            </a:extLst>
          </p:cNvPr>
          <p:cNvSpPr>
            <a:spLocks noGrp="1"/>
          </p:cNvSpPr>
          <p:nvPr>
            <p:ph idx="1"/>
          </p:nvPr>
        </p:nvSpPr>
        <p:spPr>
          <a:xfrm>
            <a:off x="1371599" y="2318197"/>
            <a:ext cx="9724031" cy="3683358"/>
          </a:xfrm>
        </p:spPr>
        <p:txBody>
          <a:bodyPr anchor="ctr">
            <a:normAutofit/>
          </a:bodyPr>
          <a:lstStyle/>
          <a:p>
            <a:r>
              <a:rPr lang="en-US" sz="2000" dirty="0"/>
              <a:t>….the Court finds that the e-mails bear no indicia of accuracy regarding their content within the meaning of the business rule exception. Instead, they consist of typical written conversations between two or more people in the context of running a business. While such conversations may be necessary to the conduct of the business and while their frequency may be regular, the content of the e-mails varies and does not contain information on which the business relies because that content is accurate, as would a bank, for example, in relying upon its deposit records. Therefore, regarding emails that the government seeks to authenticate, the Court will deny the authentication via Rule 902(11).</a:t>
            </a:r>
          </a:p>
          <a:p>
            <a:pPr lvl="1"/>
            <a:r>
              <a:rPr lang="en-US" sz="1600" dirty="0"/>
              <a:t>Chief United States District Judge Brimmer in </a:t>
            </a:r>
            <a:r>
              <a:rPr lang="en-US" sz="1600" i="1" dirty="0"/>
              <a:t>US v. Penn et al</a:t>
            </a:r>
          </a:p>
          <a:p>
            <a:pPr lvl="1"/>
            <a:r>
              <a:rPr lang="en-US" sz="1600" dirty="0"/>
              <a:t>Make sure to read </a:t>
            </a:r>
            <a:r>
              <a:rPr lang="en-US" sz="1600" i="1" dirty="0"/>
              <a:t>United States v. </a:t>
            </a:r>
            <a:r>
              <a:rPr lang="en-US" sz="1600" i="1" dirty="0" err="1"/>
              <a:t>Ary</a:t>
            </a:r>
            <a:r>
              <a:rPr lang="en-US" sz="1600" dirty="0"/>
              <a:t>, 518 F3d 775 (10</a:t>
            </a:r>
            <a:r>
              <a:rPr lang="en-US" sz="1600" baseline="30000" dirty="0"/>
              <a:t>th</a:t>
            </a:r>
            <a:r>
              <a:rPr lang="en-US" sz="1600" dirty="0"/>
              <a:t> Cir. 2008) and </a:t>
            </a:r>
            <a:r>
              <a:rPr lang="en-US" sz="1600" i="1" dirty="0"/>
              <a:t>United States v. Snyder</a:t>
            </a:r>
            <a:r>
              <a:rPr lang="en-US" sz="1600" dirty="0"/>
              <a:t>, 787 F.2d 1429 (10</a:t>
            </a:r>
            <a:r>
              <a:rPr lang="en-US" sz="1600" baseline="30000" dirty="0"/>
              <a:t>th</a:t>
            </a:r>
            <a:r>
              <a:rPr lang="en-US" sz="1600" dirty="0"/>
              <a:t> Cir. 1986)</a:t>
            </a:r>
          </a:p>
        </p:txBody>
      </p:sp>
    </p:spTree>
    <p:extLst>
      <p:ext uri="{BB962C8B-B14F-4D97-AF65-F5344CB8AC3E}">
        <p14:creationId xmlns:p14="http://schemas.microsoft.com/office/powerpoint/2010/main" val="3393992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D1FDDA-8C76-6458-A241-B0BC10C94AB3}"/>
              </a:ext>
            </a:extLst>
          </p:cNvPr>
          <p:cNvSpPr>
            <a:spLocks noGrp="1"/>
          </p:cNvSpPr>
          <p:nvPr>
            <p:ph type="title"/>
          </p:nvPr>
        </p:nvSpPr>
        <p:spPr>
          <a:xfrm>
            <a:off x="621103" y="502020"/>
            <a:ext cx="5028584" cy="1588037"/>
          </a:xfrm>
        </p:spPr>
        <p:txBody>
          <a:bodyPr anchor="b">
            <a:normAutofit/>
          </a:bodyPr>
          <a:lstStyle/>
          <a:p>
            <a:r>
              <a:rPr lang="en-US" dirty="0"/>
              <a:t>Social Media Exhibits</a:t>
            </a:r>
          </a:p>
        </p:txBody>
      </p:sp>
      <p:sp>
        <p:nvSpPr>
          <p:cNvPr id="3" name="Content Placeholder 2">
            <a:extLst>
              <a:ext uri="{FF2B5EF4-FFF2-40B4-BE49-F238E27FC236}">
                <a16:creationId xmlns:a16="http://schemas.microsoft.com/office/drawing/2014/main" id="{CAB0BB0F-84FF-4EDF-358D-66B3DDAE1965}"/>
              </a:ext>
            </a:extLst>
          </p:cNvPr>
          <p:cNvSpPr>
            <a:spLocks noGrp="1"/>
          </p:cNvSpPr>
          <p:nvPr>
            <p:ph idx="1"/>
          </p:nvPr>
        </p:nvSpPr>
        <p:spPr>
          <a:xfrm>
            <a:off x="1144923" y="2405894"/>
            <a:ext cx="4857989" cy="3554035"/>
          </a:xfrm>
        </p:spPr>
        <p:txBody>
          <a:bodyPr anchor="t">
            <a:normAutofit lnSpcReduction="10000"/>
          </a:bodyPr>
          <a:lstStyle/>
          <a:p>
            <a:r>
              <a:rPr lang="en-US" sz="2000" dirty="0"/>
              <a:t>Need a witness with knowledge</a:t>
            </a:r>
          </a:p>
          <a:p>
            <a:r>
              <a:rPr lang="en-US" sz="2000" dirty="0"/>
              <a:t>Must have distinctive characteristics</a:t>
            </a:r>
          </a:p>
          <a:p>
            <a:r>
              <a:rPr lang="en-US" sz="2000" dirty="0"/>
              <a:t>Establishing authorship: </a:t>
            </a:r>
          </a:p>
          <a:p>
            <a:pPr lvl="1"/>
            <a:r>
              <a:rPr lang="en-US" sz="2000" i="1" dirty="0"/>
              <a:t>United States v. Brown </a:t>
            </a:r>
            <a:r>
              <a:rPr lang="en-US" sz="2000" dirty="0"/>
              <a:t>834 F.3d 403 (3</a:t>
            </a:r>
            <a:r>
              <a:rPr lang="en-US" sz="2000" baseline="30000" dirty="0"/>
              <a:t>rd</a:t>
            </a:r>
            <a:r>
              <a:rPr lang="en-US" sz="2000" dirty="0"/>
              <a:t> Cir. 2016)</a:t>
            </a:r>
          </a:p>
          <a:p>
            <a:r>
              <a:rPr lang="en-US" sz="2000" dirty="0"/>
              <a:t>This includes admission of messages sent through social media like Facebook, Snapchat, Instagram, Tik Tok etc.</a:t>
            </a:r>
          </a:p>
          <a:p>
            <a:pPr lvl="1"/>
            <a:r>
              <a:rPr lang="en-US" sz="2000" dirty="0"/>
              <a:t>Best to have recipient of message testifying </a:t>
            </a:r>
          </a:p>
          <a:p>
            <a:r>
              <a:rPr lang="en-US" sz="2000" dirty="0"/>
              <a:t>Be ready for hearsay objections</a:t>
            </a:r>
          </a:p>
          <a:p>
            <a:endParaRPr lang="en-US" sz="2000" dirty="0"/>
          </a:p>
          <a:p>
            <a:endParaRPr lang="en-US" sz="2000" dirty="0"/>
          </a:p>
        </p:txBody>
      </p:sp>
      <p:sp>
        <p:nvSpPr>
          <p:cNvPr id="23" name="Rectangle 22">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7E3C4285-BCE4-72BD-DA82-2FD8F9591336}"/>
              </a:ext>
            </a:extLst>
          </p:cNvPr>
          <p:cNvPicPr>
            <a:picLocks noChangeAspect="1"/>
          </p:cNvPicPr>
          <p:nvPr/>
        </p:nvPicPr>
        <p:blipFill>
          <a:blip r:embed="rId2"/>
          <a:stretch>
            <a:fillRect/>
          </a:stretch>
        </p:blipFill>
        <p:spPr>
          <a:xfrm>
            <a:off x="5827668" y="1681843"/>
            <a:ext cx="6366054" cy="4129948"/>
          </a:xfrm>
          <a:prstGeom prst="rect">
            <a:avLst/>
          </a:prstGeom>
          <a:ln>
            <a:solidFill>
              <a:schemeClr val="tx1"/>
            </a:solidFill>
          </a:ln>
        </p:spPr>
      </p:pic>
    </p:spTree>
    <p:extLst>
      <p:ext uri="{BB962C8B-B14F-4D97-AF65-F5344CB8AC3E}">
        <p14:creationId xmlns:p14="http://schemas.microsoft.com/office/powerpoint/2010/main" val="3702066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Rectangle 103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9" name="Freeform: Shape 103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41" name="Rectangle 104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D1FDDA-8C76-6458-A241-B0BC10C94AB3}"/>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   </a:t>
            </a:r>
            <a:r>
              <a:rPr lang="en-US" sz="4000" b="1" dirty="0">
                <a:solidFill>
                  <a:srgbClr val="FFFFFF"/>
                </a:solidFill>
              </a:rPr>
              <a:t>Facebook “Like” on Another’s Page</a:t>
            </a:r>
            <a:br>
              <a:rPr lang="en-US" sz="4000" dirty="0">
                <a:solidFill>
                  <a:srgbClr val="FFFFFF"/>
                </a:solidFill>
              </a:rPr>
            </a:br>
            <a:endParaRPr lang="en-US" sz="4000" dirty="0">
              <a:solidFill>
                <a:srgbClr val="FFFFFF"/>
              </a:solidFill>
            </a:endParaRPr>
          </a:p>
        </p:txBody>
      </p:sp>
      <p:sp>
        <p:nvSpPr>
          <p:cNvPr id="3" name="Content Placeholder 2">
            <a:extLst>
              <a:ext uri="{FF2B5EF4-FFF2-40B4-BE49-F238E27FC236}">
                <a16:creationId xmlns:a16="http://schemas.microsoft.com/office/drawing/2014/main" id="{CAB0BB0F-84FF-4EDF-358D-66B3DDAE1965}"/>
              </a:ext>
            </a:extLst>
          </p:cNvPr>
          <p:cNvSpPr>
            <a:spLocks noGrp="1"/>
          </p:cNvSpPr>
          <p:nvPr>
            <p:ph idx="1"/>
          </p:nvPr>
        </p:nvSpPr>
        <p:spPr>
          <a:xfrm>
            <a:off x="4037825" y="100207"/>
            <a:ext cx="4071668" cy="6638795"/>
          </a:xfrm>
        </p:spPr>
        <p:txBody>
          <a:bodyPr anchor="ctr">
            <a:normAutofit/>
          </a:bodyPr>
          <a:lstStyle/>
          <a:p>
            <a:pPr marL="0" indent="0">
              <a:buNone/>
            </a:pPr>
            <a:r>
              <a:rPr lang="en-US" sz="2000" dirty="0">
                <a:effectLst/>
              </a:rPr>
              <a:t>How to authenticate a “like” on someone else’s Facebook page:</a:t>
            </a:r>
            <a:endParaRPr lang="en-US" sz="2000" dirty="0"/>
          </a:p>
          <a:p>
            <a:r>
              <a:rPr lang="en-US" sz="2000" dirty="0">
                <a:effectLst/>
              </a:rPr>
              <a:t>1) First, establish who actually authored the like:</a:t>
            </a:r>
          </a:p>
          <a:p>
            <a:pPr lvl="1">
              <a:buFont typeface="Courier New" panose="02070309020205020404" pitchFamily="49" charset="0"/>
              <a:buChar char="o"/>
            </a:pPr>
            <a:r>
              <a:rPr lang="en-US" sz="2000" dirty="0"/>
              <a:t>Proponent </a:t>
            </a:r>
            <a:r>
              <a:rPr lang="en-US" sz="2000" dirty="0">
                <a:effectLst/>
              </a:rPr>
              <a:t>“required to introduce enough evidence such that the</a:t>
            </a:r>
            <a:r>
              <a:rPr lang="en-US" sz="2000" dirty="0"/>
              <a:t> </a:t>
            </a:r>
            <a:r>
              <a:rPr lang="en-US" sz="2000" dirty="0">
                <a:effectLst/>
              </a:rPr>
              <a:t>jury could reasonably find, by a preponderance of the evidence, that [Defendant] authored the Facebook [like] at issue.” 	</a:t>
            </a:r>
          </a:p>
          <a:p>
            <a:pPr lvl="1">
              <a:buFont typeface="Courier New" panose="02070309020205020404" pitchFamily="49" charset="0"/>
              <a:buChar char="o"/>
            </a:pPr>
            <a:r>
              <a:rPr lang="en-US" sz="2000" dirty="0"/>
              <a:t>Preponderance of evidence by distinctive characteristics</a:t>
            </a:r>
          </a:p>
          <a:p>
            <a:r>
              <a:rPr lang="en-US" sz="2000" dirty="0">
                <a:effectLst/>
              </a:rPr>
              <a:t>2) Second, establish relevance and overcome hearsay objections </a:t>
            </a:r>
          </a:p>
          <a:p>
            <a:pPr marL="0" indent="0">
              <a:buNone/>
            </a:pPr>
            <a:endParaRPr lang="en-US" sz="2000" i="1" dirty="0"/>
          </a:p>
          <a:p>
            <a:pPr marL="0" indent="0">
              <a:lnSpc>
                <a:spcPct val="110000"/>
              </a:lnSpc>
              <a:spcBef>
                <a:spcPts val="0"/>
              </a:spcBef>
              <a:buNone/>
            </a:pPr>
            <a:r>
              <a:rPr lang="en-US" sz="2000" i="1" dirty="0"/>
              <a:t>US v. Barela,</a:t>
            </a:r>
            <a:r>
              <a:rPr lang="en-US" sz="2000" dirty="0"/>
              <a:t> </a:t>
            </a:r>
          </a:p>
          <a:p>
            <a:pPr marL="0" indent="0">
              <a:lnSpc>
                <a:spcPct val="110000"/>
              </a:lnSpc>
              <a:spcBef>
                <a:spcPts val="0"/>
              </a:spcBef>
              <a:buNone/>
            </a:pPr>
            <a:r>
              <a:rPr lang="en-US" sz="2000" dirty="0">
                <a:effectLst/>
              </a:rPr>
              <a:t>2021WL5447915 </a:t>
            </a:r>
            <a:r>
              <a:rPr lang="en-US" sz="2000" dirty="0"/>
              <a:t>(D. N.M. 2021)</a:t>
            </a:r>
            <a:endParaRPr lang="en-US" sz="2000" i="1" dirty="0">
              <a:effectLst/>
            </a:endParaRPr>
          </a:p>
          <a:p>
            <a:pPr marL="0" indent="0">
              <a:buNone/>
            </a:pPr>
            <a:endParaRPr lang="en-US" sz="1400" dirty="0">
              <a:effectLst/>
            </a:endParaRPr>
          </a:p>
        </p:txBody>
      </p:sp>
      <p:pic>
        <p:nvPicPr>
          <p:cNvPr id="1026" name="Picture 2" descr="Thumbs Up Doodle Stock Illustration - Download Image Now - Like Button,  Enjoyment, Thumbs Up - iStock">
            <a:extLst>
              <a:ext uri="{FF2B5EF4-FFF2-40B4-BE49-F238E27FC236}">
                <a16:creationId xmlns:a16="http://schemas.microsoft.com/office/drawing/2014/main" id="{C7F4A44D-A869-C2B3-B6FB-DE4ED2E2B3F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186" r="23625" b="1"/>
          <a:stretch/>
        </p:blipFill>
        <p:spPr bwMode="auto">
          <a:xfrm>
            <a:off x="8109502" y="10148"/>
            <a:ext cx="4082498"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5933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8" name="Rectangle 308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0" name="Rectangle 308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2" name="Rectangle 309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4" name="Rectangle 309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96" name="Freeform: Shape 309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98" name="Rectangle 309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D1FDDA-8C76-6458-A241-B0BC10C94AB3}"/>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  Print Outs of Websites</a:t>
            </a:r>
            <a:br>
              <a:rPr lang="en-US" sz="4000" dirty="0">
                <a:solidFill>
                  <a:srgbClr val="FFFFFF"/>
                </a:solidFill>
              </a:rPr>
            </a:br>
            <a:endParaRPr lang="en-US" sz="4000" dirty="0">
              <a:solidFill>
                <a:srgbClr val="FFFFFF"/>
              </a:solidFill>
            </a:endParaRPr>
          </a:p>
        </p:txBody>
      </p:sp>
      <p:sp>
        <p:nvSpPr>
          <p:cNvPr id="3" name="Content Placeholder 2">
            <a:extLst>
              <a:ext uri="{FF2B5EF4-FFF2-40B4-BE49-F238E27FC236}">
                <a16:creationId xmlns:a16="http://schemas.microsoft.com/office/drawing/2014/main" id="{CAB0BB0F-84FF-4EDF-358D-66B3DDAE1965}"/>
              </a:ext>
            </a:extLst>
          </p:cNvPr>
          <p:cNvSpPr>
            <a:spLocks noGrp="1"/>
          </p:cNvSpPr>
          <p:nvPr>
            <p:ph idx="1"/>
          </p:nvPr>
        </p:nvSpPr>
        <p:spPr>
          <a:xfrm>
            <a:off x="4134810" y="1887447"/>
            <a:ext cx="4688834" cy="2684553"/>
          </a:xfrm>
        </p:spPr>
        <p:txBody>
          <a:bodyPr anchor="ctr">
            <a:noAutofit/>
          </a:bodyPr>
          <a:lstStyle/>
          <a:p>
            <a:pPr marL="0" indent="0">
              <a:buNone/>
            </a:pPr>
            <a:r>
              <a:rPr lang="en-US" sz="2000" b="1" dirty="0"/>
              <a:t>Government Websites</a:t>
            </a:r>
            <a:endParaRPr lang="en-US" sz="2000" dirty="0">
              <a:effectLst/>
            </a:endParaRPr>
          </a:p>
          <a:p>
            <a:pPr>
              <a:buFont typeface="Courier New" panose="02070309020205020404" pitchFamily="49" charset="0"/>
              <a:buChar char="o"/>
            </a:pPr>
            <a:r>
              <a:rPr lang="en-US" sz="2000" dirty="0"/>
              <a:t>FRE 902(5)</a:t>
            </a:r>
            <a:r>
              <a:rPr lang="en-US" sz="1400" b="1" i="0" u="none" strike="noStrike" dirty="0">
                <a:solidFill>
                  <a:srgbClr val="333333"/>
                </a:solidFill>
                <a:effectLst/>
                <a:latin typeface="Open Sans" panose="020B0606030504020204" pitchFamily="34" charset="0"/>
              </a:rPr>
              <a:t> - </a:t>
            </a:r>
            <a:r>
              <a:rPr lang="en-US" sz="2000" i="1" u="none" strike="noStrike" dirty="0">
                <a:solidFill>
                  <a:srgbClr val="333333"/>
                </a:solidFill>
                <a:effectLst/>
              </a:rPr>
              <a:t>Official Publications</a:t>
            </a:r>
            <a:endParaRPr lang="en-US" sz="2000" dirty="0"/>
          </a:p>
          <a:p>
            <a:pPr>
              <a:buFont typeface="Courier New" panose="02070309020205020404" pitchFamily="49" charset="0"/>
              <a:buChar char="o"/>
            </a:pPr>
            <a:r>
              <a:rPr lang="en-US" sz="2000" dirty="0"/>
              <a:t>FRE 803(8) - </a:t>
            </a:r>
            <a:r>
              <a:rPr lang="en-US" sz="1400" i="0" u="none" strike="noStrike" dirty="0">
                <a:solidFill>
                  <a:srgbClr val="333333"/>
                </a:solidFill>
                <a:effectLst/>
                <a:latin typeface="Open Sans" panose="020B0606030504020204" pitchFamily="34" charset="0"/>
              </a:rPr>
              <a:t> </a:t>
            </a:r>
            <a:r>
              <a:rPr lang="en-US" sz="2000" i="1" u="none" strike="noStrike" dirty="0">
                <a:solidFill>
                  <a:srgbClr val="333333"/>
                </a:solidFill>
                <a:effectLst/>
              </a:rPr>
              <a:t>Public Records</a:t>
            </a:r>
            <a:endParaRPr lang="en-US" sz="2000" dirty="0"/>
          </a:p>
          <a:p>
            <a:pPr marL="0" indent="0">
              <a:buNone/>
            </a:pPr>
            <a:r>
              <a:rPr lang="en-US" sz="2000" b="1" dirty="0"/>
              <a:t>Private Websites</a:t>
            </a:r>
          </a:p>
          <a:p>
            <a:pPr>
              <a:buFont typeface="Courier New" panose="02070309020205020404" pitchFamily="49" charset="0"/>
              <a:buChar char="o"/>
            </a:pPr>
            <a:r>
              <a:rPr lang="en-US" sz="2000" dirty="0">
                <a:effectLst/>
              </a:rPr>
              <a:t>Printouts from non-government websites are not self authenticating. </a:t>
            </a:r>
            <a:r>
              <a:rPr lang="en-US" sz="2000" dirty="0"/>
              <a:t> </a:t>
            </a:r>
            <a:endParaRPr lang="en-US" sz="2000" dirty="0">
              <a:effectLst/>
            </a:endParaRPr>
          </a:p>
          <a:p>
            <a:pPr>
              <a:buFont typeface="Courier New" panose="02070309020205020404" pitchFamily="49" charset="0"/>
              <a:buChar char="o"/>
            </a:pPr>
            <a:r>
              <a:rPr lang="en-US" sz="2000" dirty="0"/>
              <a:t>Proponent </a:t>
            </a:r>
            <a:r>
              <a:rPr lang="en-US" sz="2000" dirty="0">
                <a:effectLst/>
              </a:rPr>
              <a:t>must present evidence from a witness with personal knowledge of the website at issue stating that the printout accurately reflects the content of the website and the image of the page on the computer at which the printout was made.</a:t>
            </a:r>
          </a:p>
          <a:p>
            <a:pPr>
              <a:buFont typeface="Courier New" panose="02070309020205020404" pitchFamily="49" charset="0"/>
              <a:buChar char="o"/>
            </a:pPr>
            <a:endParaRPr lang="en-US" sz="2000" dirty="0">
              <a:effectLst/>
            </a:endParaRPr>
          </a:p>
          <a:p>
            <a:pPr marL="0" indent="0">
              <a:buNone/>
            </a:pPr>
            <a:r>
              <a:rPr lang="en-US" sz="2100" i="1" dirty="0" err="1">
                <a:effectLst/>
              </a:rPr>
              <a:t>Toytrackerz</a:t>
            </a:r>
            <a:r>
              <a:rPr lang="en-US" sz="2100" i="1" dirty="0">
                <a:effectLst/>
              </a:rPr>
              <a:t> LLC, v. Koehler</a:t>
            </a:r>
            <a:r>
              <a:rPr lang="en-US" sz="2100" dirty="0">
                <a:effectLst/>
              </a:rPr>
              <a:t>, </a:t>
            </a:r>
            <a:r>
              <a:rPr lang="en-US" sz="2000" dirty="0">
                <a:effectLst/>
              </a:rPr>
              <a:t>2009 WL2591329 (D. Kansas 2009)</a:t>
            </a:r>
          </a:p>
        </p:txBody>
      </p:sp>
      <p:pic>
        <p:nvPicPr>
          <p:cNvPr id="3074" name="Picture 2" descr="Single Vs Multiple Websites - Which Is Better For SEO? [Infographic]">
            <a:extLst>
              <a:ext uri="{FF2B5EF4-FFF2-40B4-BE49-F238E27FC236}">
                <a16:creationId xmlns:a16="http://schemas.microsoft.com/office/drawing/2014/main" id="{7912B3B8-EC1B-31F2-59C3-9169CADAADB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698410" y="1945942"/>
            <a:ext cx="3615776" cy="3094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6416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1595AC-6D40-C01C-94B7-E630EFAD5092}"/>
              </a:ext>
            </a:extLst>
          </p:cNvPr>
          <p:cNvSpPr>
            <a:spLocks noGrp="1"/>
          </p:cNvSpPr>
          <p:nvPr>
            <p:ph type="title"/>
          </p:nvPr>
        </p:nvSpPr>
        <p:spPr>
          <a:xfrm>
            <a:off x="1074026" y="205211"/>
            <a:ext cx="5664453" cy="1642970"/>
          </a:xfrm>
        </p:spPr>
        <p:txBody>
          <a:bodyPr anchor="b">
            <a:normAutofit fontScale="90000"/>
          </a:bodyPr>
          <a:lstStyle/>
          <a:p>
            <a:r>
              <a:rPr lang="en-US" sz="4000" dirty="0"/>
              <a:t>Summary Exhibits: FRE 1006</a:t>
            </a:r>
            <a:br>
              <a:rPr lang="en-US" sz="4000" dirty="0"/>
            </a:br>
            <a:endParaRPr lang="en-US" sz="4000" dirty="0"/>
          </a:p>
        </p:txBody>
      </p:sp>
      <p:sp>
        <p:nvSpPr>
          <p:cNvPr id="3" name="Content Placeholder 2">
            <a:extLst>
              <a:ext uri="{FF2B5EF4-FFF2-40B4-BE49-F238E27FC236}">
                <a16:creationId xmlns:a16="http://schemas.microsoft.com/office/drawing/2014/main" id="{D3C1032C-2855-8CFB-80BA-EE52F6FDBAFA}"/>
              </a:ext>
            </a:extLst>
          </p:cNvPr>
          <p:cNvSpPr>
            <a:spLocks noGrp="1"/>
          </p:cNvSpPr>
          <p:nvPr>
            <p:ph idx="1"/>
          </p:nvPr>
        </p:nvSpPr>
        <p:spPr>
          <a:xfrm>
            <a:off x="457201" y="1620253"/>
            <a:ext cx="7208932" cy="4908883"/>
          </a:xfrm>
        </p:spPr>
        <p:txBody>
          <a:bodyPr anchor="t">
            <a:normAutofit/>
          </a:bodyPr>
          <a:lstStyle/>
          <a:p>
            <a:r>
              <a:rPr lang="en-US" sz="2000" b="0" i="0" u="none" strike="noStrike" dirty="0">
                <a:solidFill>
                  <a:srgbClr val="333333"/>
                </a:solidFill>
                <a:effectLst/>
              </a:rPr>
              <a:t>The proponent may use a summary, chart, or calculation to prove the content of </a:t>
            </a:r>
            <a:r>
              <a:rPr lang="en-US" sz="2000" b="0" i="1" u="none" strike="noStrike" dirty="0">
                <a:solidFill>
                  <a:srgbClr val="333333"/>
                </a:solidFill>
                <a:effectLst/>
              </a:rPr>
              <a:t>voluminous writings, recordings, or photographs </a:t>
            </a:r>
            <a:r>
              <a:rPr lang="en-US" sz="2000" b="0" i="0" u="none" strike="noStrike" dirty="0">
                <a:solidFill>
                  <a:srgbClr val="333333"/>
                </a:solidFill>
                <a:effectLst/>
              </a:rPr>
              <a:t>that cannot be conveniently examined in court. </a:t>
            </a:r>
          </a:p>
          <a:p>
            <a:r>
              <a:rPr lang="en-US" sz="2000" b="0" i="0" u="none" strike="noStrike" dirty="0">
                <a:solidFill>
                  <a:srgbClr val="333333"/>
                </a:solidFill>
                <a:effectLst/>
              </a:rPr>
              <a:t>The proponent must make the originals or duplicates available for examination or copying, or both, by other parties at a reasonable time and place. </a:t>
            </a:r>
          </a:p>
          <a:p>
            <a:r>
              <a:rPr lang="en-US" sz="2000" dirty="0">
                <a:solidFill>
                  <a:srgbClr val="333333"/>
                </a:solidFill>
              </a:rPr>
              <a:t>T</a:t>
            </a:r>
            <a:r>
              <a:rPr lang="en-US" sz="2000" b="0" i="0" u="none" strike="noStrike" dirty="0">
                <a:solidFill>
                  <a:srgbClr val="333333"/>
                </a:solidFill>
                <a:effectLst/>
              </a:rPr>
              <a:t>he court may order the proponent to produce them in court</a:t>
            </a:r>
            <a:endParaRPr lang="en-US" sz="2000" dirty="0">
              <a:solidFill>
                <a:srgbClr val="333333"/>
              </a:solidFill>
            </a:endParaRPr>
          </a:p>
          <a:p>
            <a:r>
              <a:rPr lang="en-US" sz="2000" dirty="0">
                <a:solidFill>
                  <a:srgbClr val="333333"/>
                </a:solidFill>
              </a:rPr>
              <a:t>Can be admitted and sent back to the jury</a:t>
            </a:r>
          </a:p>
          <a:p>
            <a:pPr lvl="1"/>
            <a:r>
              <a:rPr lang="en-US" sz="1600" dirty="0">
                <a:solidFill>
                  <a:srgbClr val="333333"/>
                </a:solidFill>
              </a:rPr>
              <a:t>MAKE SURE TO ASK FOR A LIMITING INSTRUCTION</a:t>
            </a:r>
          </a:p>
          <a:p>
            <a:r>
              <a:rPr lang="en-US" sz="2000" dirty="0">
                <a:solidFill>
                  <a:srgbClr val="333333"/>
                </a:solidFill>
              </a:rPr>
              <a:t>Cannot be an advocacy piece</a:t>
            </a:r>
          </a:p>
          <a:p>
            <a:pPr marL="457200" lvl="1" indent="0">
              <a:buNone/>
            </a:pPr>
            <a:endParaRPr lang="en-US" sz="1600" dirty="0">
              <a:solidFill>
                <a:srgbClr val="333333"/>
              </a:solidFill>
            </a:endParaRPr>
          </a:p>
        </p:txBody>
      </p:sp>
      <p:sp>
        <p:nvSpPr>
          <p:cNvPr id="23" name="Rectangle 22">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What is a Board of Veterans' Appeals Docket Number? | CCK Law">
            <a:extLst>
              <a:ext uri="{FF2B5EF4-FFF2-40B4-BE49-F238E27FC236}">
                <a16:creationId xmlns:a16="http://schemas.microsoft.com/office/drawing/2014/main" id="{E99A9A9A-38DF-A994-5EE3-DDDF7ED8CB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505" y="1026696"/>
            <a:ext cx="3746175" cy="3978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0273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E1BE24-4D0B-E390-A992-34F727939B6B}"/>
              </a:ext>
            </a:extLst>
          </p:cNvPr>
          <p:cNvSpPr>
            <a:spLocks noGrp="1"/>
          </p:cNvSpPr>
          <p:nvPr>
            <p:ph type="title"/>
          </p:nvPr>
        </p:nvSpPr>
        <p:spPr>
          <a:xfrm>
            <a:off x="1371599" y="294538"/>
            <a:ext cx="9895951" cy="1033669"/>
          </a:xfrm>
        </p:spPr>
        <p:txBody>
          <a:bodyPr>
            <a:normAutofit/>
          </a:bodyPr>
          <a:lstStyle/>
          <a:p>
            <a:pPr algn="ctr"/>
            <a:r>
              <a:rPr lang="en-US" sz="4000" dirty="0">
                <a:solidFill>
                  <a:srgbClr val="FFFFFF"/>
                </a:solidFill>
              </a:rPr>
              <a:t>Summary Exhibits: FRE 1006</a:t>
            </a:r>
          </a:p>
        </p:txBody>
      </p:sp>
      <p:sp>
        <p:nvSpPr>
          <p:cNvPr id="3" name="Content Placeholder 2">
            <a:extLst>
              <a:ext uri="{FF2B5EF4-FFF2-40B4-BE49-F238E27FC236}">
                <a16:creationId xmlns:a16="http://schemas.microsoft.com/office/drawing/2014/main" id="{7AA009EA-032B-0C4E-FDE8-970B21F60620}"/>
              </a:ext>
            </a:extLst>
          </p:cNvPr>
          <p:cNvSpPr>
            <a:spLocks noGrp="1"/>
          </p:cNvSpPr>
          <p:nvPr>
            <p:ph idx="1"/>
          </p:nvPr>
        </p:nvSpPr>
        <p:spPr>
          <a:xfrm>
            <a:off x="1371599" y="2318196"/>
            <a:ext cx="9724031" cy="4059743"/>
          </a:xfrm>
        </p:spPr>
        <p:txBody>
          <a:bodyPr anchor="ctr">
            <a:normAutofit fontScale="77500" lnSpcReduction="20000"/>
          </a:bodyPr>
          <a:lstStyle/>
          <a:p>
            <a:r>
              <a:rPr lang="en-US" sz="2400" dirty="0"/>
              <a:t>If you’re going to create and admit a summary exhibit:</a:t>
            </a:r>
          </a:p>
          <a:p>
            <a:endParaRPr lang="en-US" sz="2400" dirty="0"/>
          </a:p>
          <a:p>
            <a:pPr marL="457200" lvl="1" indent="0">
              <a:buNone/>
            </a:pPr>
            <a:r>
              <a:rPr lang="en-US" dirty="0"/>
              <a:t>1) Read the case law:</a:t>
            </a:r>
          </a:p>
          <a:p>
            <a:pPr lvl="2"/>
            <a:r>
              <a:rPr lang="en-US" sz="2400" i="1" dirty="0"/>
              <a:t>United States v. Thompson</a:t>
            </a:r>
            <a:r>
              <a:rPr lang="en-US" sz="2400" dirty="0"/>
              <a:t>, 518 F.3d 832 (10</a:t>
            </a:r>
            <a:r>
              <a:rPr lang="en-US" sz="2400" baseline="30000" dirty="0"/>
              <a:t>th</a:t>
            </a:r>
            <a:r>
              <a:rPr lang="en-US" sz="2400" dirty="0"/>
              <a:t> Cir. 2008)</a:t>
            </a:r>
          </a:p>
          <a:p>
            <a:pPr lvl="2"/>
            <a:r>
              <a:rPr lang="en-US" sz="2400" i="1" dirty="0"/>
              <a:t>United States v. Ray</a:t>
            </a:r>
            <a:r>
              <a:rPr lang="en-US" sz="2400" dirty="0"/>
              <a:t>, 370 F.3d 1039 (10</a:t>
            </a:r>
            <a:r>
              <a:rPr lang="en-US" sz="2400" baseline="30000" dirty="0"/>
              <a:t>th</a:t>
            </a:r>
            <a:r>
              <a:rPr lang="en-US" sz="2400" dirty="0"/>
              <a:t> Cir. 2004)</a:t>
            </a:r>
          </a:p>
          <a:p>
            <a:pPr lvl="2"/>
            <a:r>
              <a:rPr lang="en-US" sz="2400" i="1" dirty="0"/>
              <a:t>United States v. Renteria</a:t>
            </a:r>
            <a:r>
              <a:rPr lang="en-US" sz="2400" dirty="0"/>
              <a:t>, 720 F.3d 1245 (10</a:t>
            </a:r>
            <a:r>
              <a:rPr lang="en-US" sz="2400" baseline="30000" dirty="0"/>
              <a:t>th</a:t>
            </a:r>
            <a:r>
              <a:rPr lang="en-US" sz="2400" dirty="0"/>
              <a:t> Cir. 2013)</a:t>
            </a:r>
          </a:p>
          <a:p>
            <a:pPr lvl="2"/>
            <a:r>
              <a:rPr lang="en-US" sz="2400" i="1" dirty="0"/>
              <a:t>United States v. Brooks</a:t>
            </a:r>
            <a:r>
              <a:rPr lang="en-US" sz="2400" dirty="0"/>
              <a:t>, 736 F.3d 921 (10</a:t>
            </a:r>
            <a:r>
              <a:rPr lang="en-US" sz="2400" baseline="30000" dirty="0"/>
              <a:t>th</a:t>
            </a:r>
            <a:r>
              <a:rPr lang="en-US" sz="2400" dirty="0"/>
              <a:t> Cir. 2013)</a:t>
            </a:r>
          </a:p>
          <a:p>
            <a:pPr marL="457200" lvl="1" indent="0">
              <a:buNone/>
            </a:pPr>
            <a:r>
              <a:rPr lang="en-US" dirty="0"/>
              <a:t>2) Can you meet the two part test for admission:</a:t>
            </a:r>
          </a:p>
          <a:p>
            <a:pPr lvl="2"/>
            <a:r>
              <a:rPr lang="en-US" sz="2400" dirty="0"/>
              <a:t>Does the testimony or chart aid the jury in ascertaining the truth?</a:t>
            </a:r>
          </a:p>
          <a:p>
            <a:pPr lvl="3"/>
            <a:r>
              <a:rPr lang="en-US" sz="2400" dirty="0"/>
              <a:t>Length of trial, the complexity of the case and the possible confusion generated by exhibits</a:t>
            </a:r>
          </a:p>
          <a:p>
            <a:pPr lvl="2"/>
            <a:r>
              <a:rPr lang="en-US" sz="2400" dirty="0"/>
              <a:t>What is the possible prejudice to the defendant/opposing party that may result in allowing such evidence?</a:t>
            </a:r>
          </a:p>
          <a:p>
            <a:pPr lvl="3"/>
            <a:r>
              <a:rPr lang="en-US" sz="2400" dirty="0"/>
              <a:t>Is preparer available for cross? Did the court give a limiting instruction?</a:t>
            </a:r>
          </a:p>
          <a:p>
            <a:pPr marL="457200" lvl="1" indent="0">
              <a:buNone/>
            </a:pPr>
            <a:r>
              <a:rPr lang="en-US" dirty="0"/>
              <a:t>3) Provide notice to the court and opposing party</a:t>
            </a:r>
          </a:p>
          <a:p>
            <a:pPr marL="457200" lvl="1" indent="0">
              <a:buNone/>
            </a:pPr>
            <a:endParaRPr lang="en-US" sz="2000" dirty="0"/>
          </a:p>
          <a:p>
            <a:pPr lvl="2"/>
            <a:endParaRPr lang="en-US" dirty="0"/>
          </a:p>
          <a:p>
            <a:pPr lvl="2"/>
            <a:endParaRPr lang="en-US" dirty="0"/>
          </a:p>
          <a:p>
            <a:pPr lvl="2"/>
            <a:endParaRPr lang="en-US" dirty="0"/>
          </a:p>
        </p:txBody>
      </p:sp>
    </p:spTree>
    <p:extLst>
      <p:ext uri="{BB962C8B-B14F-4D97-AF65-F5344CB8AC3E}">
        <p14:creationId xmlns:p14="http://schemas.microsoft.com/office/powerpoint/2010/main" val="2470526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C02E7B-03D2-5D3A-6CE1-FA50BE11B903}"/>
              </a:ext>
            </a:extLst>
          </p:cNvPr>
          <p:cNvSpPr>
            <a:spLocks noGrp="1"/>
          </p:cNvSpPr>
          <p:nvPr>
            <p:ph type="title"/>
          </p:nvPr>
        </p:nvSpPr>
        <p:spPr>
          <a:xfrm>
            <a:off x="1371599" y="294538"/>
            <a:ext cx="9895951" cy="1033669"/>
          </a:xfrm>
        </p:spPr>
        <p:txBody>
          <a:bodyPr>
            <a:normAutofit/>
          </a:bodyPr>
          <a:lstStyle/>
          <a:p>
            <a:pPr algn="ctr"/>
            <a:r>
              <a:rPr lang="en-US" sz="4000" dirty="0">
                <a:solidFill>
                  <a:srgbClr val="FFFFFF"/>
                </a:solidFill>
              </a:rPr>
              <a:t>Example of a Limiting Instruction</a:t>
            </a:r>
          </a:p>
        </p:txBody>
      </p:sp>
      <p:sp>
        <p:nvSpPr>
          <p:cNvPr id="3" name="Content Placeholder 2">
            <a:extLst>
              <a:ext uri="{FF2B5EF4-FFF2-40B4-BE49-F238E27FC236}">
                <a16:creationId xmlns:a16="http://schemas.microsoft.com/office/drawing/2014/main" id="{5950F3E9-F2B9-F54B-12A4-98EFAB3BA542}"/>
              </a:ext>
            </a:extLst>
          </p:cNvPr>
          <p:cNvSpPr>
            <a:spLocks noGrp="1"/>
          </p:cNvSpPr>
          <p:nvPr>
            <p:ph idx="1"/>
          </p:nvPr>
        </p:nvSpPr>
        <p:spPr>
          <a:xfrm>
            <a:off x="1371599" y="2318197"/>
            <a:ext cx="9724031" cy="3683358"/>
          </a:xfrm>
        </p:spPr>
        <p:txBody>
          <a:bodyPr anchor="ctr">
            <a:normAutofit/>
          </a:bodyPr>
          <a:lstStyle/>
          <a:p>
            <a:r>
              <a:rPr lang="en-US" sz="2000" dirty="0"/>
              <a:t>During the trial, certain summaries prepared by the government and certain defendants were admitted in evidence because they may assist you in understanding the evidence that has been presented. The summaries themselves are not evidence of the material they summarize and are only as valid and reliable as the underlying material they seek to summarize and are only as valid and reliable as the underlying material they seek to summarize. You may give a summary exhibit entire weight, some weight, or no weight at all depending on your assessment of the underlying material and the accuracy of the summary.</a:t>
            </a:r>
          </a:p>
          <a:p>
            <a:pPr lvl="1"/>
            <a:r>
              <a:rPr lang="en-US" sz="1600" dirty="0"/>
              <a:t>Offered and accepted in </a:t>
            </a:r>
            <a:r>
              <a:rPr lang="en-US" sz="1600" i="1" dirty="0"/>
              <a:t>USA v. Penn </a:t>
            </a:r>
          </a:p>
        </p:txBody>
      </p:sp>
    </p:spTree>
    <p:extLst>
      <p:ext uri="{BB962C8B-B14F-4D97-AF65-F5344CB8AC3E}">
        <p14:creationId xmlns:p14="http://schemas.microsoft.com/office/powerpoint/2010/main" val="3909988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0F241F1-3D94-DAE6-E4FF-7C7D1D489686}"/>
              </a:ext>
            </a:extLst>
          </p:cNvPr>
          <p:cNvSpPr>
            <a:spLocks noGrp="1"/>
          </p:cNvSpPr>
          <p:nvPr>
            <p:ph type="title"/>
          </p:nvPr>
        </p:nvSpPr>
        <p:spPr>
          <a:xfrm>
            <a:off x="578888" y="1404720"/>
            <a:ext cx="2880828" cy="3071906"/>
          </a:xfrm>
        </p:spPr>
        <p:txBody>
          <a:bodyPr vert="horz" lIns="91440" tIns="45720" rIns="91440" bIns="45720" rtlCol="0" anchor="t">
            <a:normAutofit/>
          </a:bodyPr>
          <a:lstStyle/>
          <a:p>
            <a:r>
              <a:rPr lang="en-US" sz="4000" kern="1200" dirty="0">
                <a:solidFill>
                  <a:srgbClr val="FFFFFF"/>
                </a:solidFill>
                <a:latin typeface="+mj-lt"/>
                <a:ea typeface="+mj-ea"/>
                <a:cs typeface="+mj-cs"/>
              </a:rPr>
              <a:t>Example of 1006 Summary from US v. Penn</a:t>
            </a:r>
          </a:p>
        </p:txBody>
      </p:sp>
      <p:pic>
        <p:nvPicPr>
          <p:cNvPr id="5" name="Content Placeholder 4">
            <a:extLst>
              <a:ext uri="{FF2B5EF4-FFF2-40B4-BE49-F238E27FC236}">
                <a16:creationId xmlns:a16="http://schemas.microsoft.com/office/drawing/2014/main" id="{D6D42654-6065-FC20-A362-6246DB909C1E}"/>
              </a:ext>
            </a:extLst>
          </p:cNvPr>
          <p:cNvPicPr>
            <a:picLocks noGrp="1" noChangeAspect="1"/>
          </p:cNvPicPr>
          <p:nvPr>
            <p:ph idx="1"/>
          </p:nvPr>
        </p:nvPicPr>
        <p:blipFill>
          <a:blip r:embed="rId2"/>
          <a:stretch>
            <a:fillRect/>
          </a:stretch>
        </p:blipFill>
        <p:spPr>
          <a:xfrm>
            <a:off x="4502428" y="692248"/>
            <a:ext cx="7225748" cy="5473504"/>
          </a:xfrm>
          <a:prstGeom prst="rect">
            <a:avLst/>
          </a:prstGeom>
        </p:spPr>
      </p:pic>
    </p:spTree>
    <p:extLst>
      <p:ext uri="{BB962C8B-B14F-4D97-AF65-F5344CB8AC3E}">
        <p14:creationId xmlns:p14="http://schemas.microsoft.com/office/powerpoint/2010/main" val="2146241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63D346-23C5-013E-C806-D1BBA2A5B1AD}"/>
              </a:ext>
            </a:extLst>
          </p:cNvPr>
          <p:cNvSpPr>
            <a:spLocks noGrp="1"/>
          </p:cNvSpPr>
          <p:nvPr>
            <p:ph type="title"/>
          </p:nvPr>
        </p:nvSpPr>
        <p:spPr>
          <a:xfrm>
            <a:off x="1371599" y="294538"/>
            <a:ext cx="9895951" cy="1033669"/>
          </a:xfrm>
        </p:spPr>
        <p:txBody>
          <a:bodyPr>
            <a:normAutofit/>
          </a:bodyPr>
          <a:lstStyle/>
          <a:p>
            <a:pPr algn="ctr"/>
            <a:r>
              <a:rPr lang="en-US" sz="4000" dirty="0">
                <a:solidFill>
                  <a:srgbClr val="FFFFFF"/>
                </a:solidFill>
              </a:rPr>
              <a:t>Why Do I Need To Lay A Foundation?</a:t>
            </a:r>
          </a:p>
        </p:txBody>
      </p:sp>
      <p:sp>
        <p:nvSpPr>
          <p:cNvPr id="3" name="Content Placeholder 2">
            <a:extLst>
              <a:ext uri="{FF2B5EF4-FFF2-40B4-BE49-F238E27FC236}">
                <a16:creationId xmlns:a16="http://schemas.microsoft.com/office/drawing/2014/main" id="{1A61457E-D4B4-085C-B256-A3336BA883CA}"/>
              </a:ext>
            </a:extLst>
          </p:cNvPr>
          <p:cNvSpPr>
            <a:spLocks noGrp="1"/>
          </p:cNvSpPr>
          <p:nvPr>
            <p:ph idx="1"/>
          </p:nvPr>
        </p:nvSpPr>
        <p:spPr>
          <a:xfrm>
            <a:off x="1371599" y="2318197"/>
            <a:ext cx="9724031" cy="3683358"/>
          </a:xfrm>
        </p:spPr>
        <p:txBody>
          <a:bodyPr anchor="ctr">
            <a:normAutofit lnSpcReduction="10000"/>
          </a:bodyPr>
          <a:lstStyle/>
          <a:p>
            <a:r>
              <a:rPr lang="en-US" sz="2000" dirty="0"/>
              <a:t>A foundation is necessary to show that the evidence is authentic, reliable and relevant is required for all exhibits </a:t>
            </a:r>
          </a:p>
          <a:p>
            <a:pPr lvl="1"/>
            <a:r>
              <a:rPr lang="en-US" sz="2000" dirty="0"/>
              <a:t>Essentially the who, what, when, where, and why of the exhibit</a:t>
            </a:r>
          </a:p>
          <a:p>
            <a:r>
              <a:rPr lang="en-US" sz="2000" dirty="0"/>
              <a:t>Important rules of evidence for exhibits:</a:t>
            </a:r>
          </a:p>
          <a:p>
            <a:pPr lvl="1"/>
            <a:r>
              <a:rPr lang="en-US" sz="2000" dirty="0"/>
              <a:t>FRE 104, 106</a:t>
            </a:r>
          </a:p>
          <a:p>
            <a:pPr lvl="1"/>
            <a:r>
              <a:rPr lang="en-US" sz="2000" dirty="0"/>
              <a:t>FRE 402, 403</a:t>
            </a:r>
          </a:p>
          <a:p>
            <a:pPr lvl="1"/>
            <a:r>
              <a:rPr lang="en-US" sz="2000" dirty="0"/>
              <a:t>FRE 803, 804</a:t>
            </a:r>
          </a:p>
          <a:p>
            <a:pPr lvl="1"/>
            <a:r>
              <a:rPr lang="en-US" sz="2000" dirty="0"/>
              <a:t>FRE 901, 902</a:t>
            </a:r>
          </a:p>
          <a:p>
            <a:r>
              <a:rPr lang="en-US" sz="2000" dirty="0"/>
              <a:t>Important rules of evidence for demonstratives:</a:t>
            </a:r>
          </a:p>
          <a:p>
            <a:pPr lvl="1"/>
            <a:r>
              <a:rPr lang="en-US" sz="2000" dirty="0"/>
              <a:t>FRE 611</a:t>
            </a:r>
          </a:p>
          <a:p>
            <a:pPr lvl="1"/>
            <a:r>
              <a:rPr lang="en-US" sz="2000" dirty="0"/>
              <a:t>FRE 1001</a:t>
            </a:r>
          </a:p>
        </p:txBody>
      </p:sp>
    </p:spTree>
    <p:extLst>
      <p:ext uri="{BB962C8B-B14F-4D97-AF65-F5344CB8AC3E}">
        <p14:creationId xmlns:p14="http://schemas.microsoft.com/office/powerpoint/2010/main" val="2995459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11A98F-8BE2-B8F2-C05C-021ABF7A2D0E}"/>
              </a:ext>
            </a:extLst>
          </p:cNvPr>
          <p:cNvSpPr>
            <a:spLocks noGrp="1"/>
          </p:cNvSpPr>
          <p:nvPr>
            <p:ph type="title"/>
          </p:nvPr>
        </p:nvSpPr>
        <p:spPr>
          <a:xfrm>
            <a:off x="1371599" y="294538"/>
            <a:ext cx="9895951" cy="1033669"/>
          </a:xfrm>
        </p:spPr>
        <p:txBody>
          <a:bodyPr>
            <a:normAutofit fontScale="90000"/>
          </a:bodyPr>
          <a:lstStyle/>
          <a:p>
            <a:pPr algn="ctr"/>
            <a:br>
              <a:rPr lang="en-US" sz="2200" dirty="0">
                <a:solidFill>
                  <a:srgbClr val="FFFFFF"/>
                </a:solidFill>
              </a:rPr>
            </a:br>
            <a:r>
              <a:rPr lang="en-US" sz="4000" dirty="0">
                <a:solidFill>
                  <a:srgbClr val="FFFFFF"/>
                </a:solidFill>
              </a:rPr>
              <a:t>FRE 611(a) Demonstratives </a:t>
            </a:r>
            <a:br>
              <a:rPr lang="en-US" sz="2200" dirty="0">
                <a:solidFill>
                  <a:srgbClr val="FFFFFF"/>
                </a:solidFill>
              </a:rPr>
            </a:br>
            <a:endParaRPr lang="en-US" sz="2200" dirty="0">
              <a:solidFill>
                <a:srgbClr val="FFFFFF"/>
              </a:solidFill>
            </a:endParaRPr>
          </a:p>
        </p:txBody>
      </p:sp>
      <p:sp>
        <p:nvSpPr>
          <p:cNvPr id="3" name="Content Placeholder 2">
            <a:extLst>
              <a:ext uri="{FF2B5EF4-FFF2-40B4-BE49-F238E27FC236}">
                <a16:creationId xmlns:a16="http://schemas.microsoft.com/office/drawing/2014/main" id="{4C730947-18BF-53FD-6C0D-25F8F6338DB9}"/>
              </a:ext>
            </a:extLst>
          </p:cNvPr>
          <p:cNvSpPr>
            <a:spLocks noGrp="1"/>
          </p:cNvSpPr>
          <p:nvPr>
            <p:ph idx="1"/>
          </p:nvPr>
        </p:nvSpPr>
        <p:spPr>
          <a:xfrm>
            <a:off x="1371599" y="2318197"/>
            <a:ext cx="9724031" cy="3261193"/>
          </a:xfrm>
        </p:spPr>
        <p:txBody>
          <a:bodyPr anchor="ctr">
            <a:normAutofit/>
          </a:bodyPr>
          <a:lstStyle/>
          <a:p>
            <a:r>
              <a:rPr lang="en-US" sz="2000" dirty="0"/>
              <a:t>CRE 611(a): The court should exercise reasonable control over the mode and order of examining witnesses and presenting evidence so as to make those procedures effective for determining the truth; avoid wasting time; and protect witnesses from harassment or due embarrassment.</a:t>
            </a:r>
          </a:p>
          <a:p>
            <a:r>
              <a:rPr lang="en-US" sz="2000" dirty="0"/>
              <a:t>Does not go back to the jury</a:t>
            </a:r>
          </a:p>
          <a:p>
            <a:r>
              <a:rPr lang="en-US" sz="2000" dirty="0"/>
              <a:t>Not substantive evidence</a:t>
            </a:r>
          </a:p>
          <a:p>
            <a:r>
              <a:rPr lang="en-US" sz="2000" dirty="0"/>
              <a:t>Same caselaw applies</a:t>
            </a:r>
          </a:p>
          <a:p>
            <a:r>
              <a:rPr lang="en-US" sz="2000" dirty="0"/>
              <a:t>GET CREATIVE!</a:t>
            </a:r>
          </a:p>
          <a:p>
            <a:pPr lvl="1"/>
            <a:r>
              <a:rPr lang="en-US" sz="2000" dirty="0"/>
              <a:t>Timelines, graphs, pie charts, drawings by a witness on the stand, video recreations</a:t>
            </a:r>
          </a:p>
          <a:p>
            <a:pPr marL="457200" lvl="1" indent="0">
              <a:buNone/>
            </a:pPr>
            <a:endParaRPr lang="en-US" sz="1600" dirty="0"/>
          </a:p>
          <a:p>
            <a:endParaRPr lang="en-US" sz="2000" dirty="0"/>
          </a:p>
        </p:txBody>
      </p:sp>
    </p:spTree>
    <p:extLst>
      <p:ext uri="{BB962C8B-B14F-4D97-AF65-F5344CB8AC3E}">
        <p14:creationId xmlns:p14="http://schemas.microsoft.com/office/powerpoint/2010/main" val="1342995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B5FC62-9CCF-FF50-CCEB-7E3479E9DADE}"/>
              </a:ext>
            </a:extLst>
          </p:cNvPr>
          <p:cNvSpPr>
            <a:spLocks noGrp="1"/>
          </p:cNvSpPr>
          <p:nvPr>
            <p:ph type="title"/>
          </p:nvPr>
        </p:nvSpPr>
        <p:spPr>
          <a:xfrm>
            <a:off x="466721" y="586855"/>
            <a:ext cx="3389393" cy="3387497"/>
          </a:xfrm>
        </p:spPr>
        <p:txBody>
          <a:bodyPr anchor="b">
            <a:normAutofit/>
          </a:bodyPr>
          <a:lstStyle/>
          <a:p>
            <a:pPr algn="r"/>
            <a:r>
              <a:rPr lang="en-US" sz="4000" dirty="0">
                <a:solidFill>
                  <a:srgbClr val="FFFFFF"/>
                </a:solidFill>
              </a:rPr>
              <a:t>Examples of 611(a) Demonstratives</a:t>
            </a:r>
          </a:p>
        </p:txBody>
      </p:sp>
      <p:graphicFrame>
        <p:nvGraphicFramePr>
          <p:cNvPr id="5" name="TextBox 1">
            <a:extLst>
              <a:ext uri="{FF2B5EF4-FFF2-40B4-BE49-F238E27FC236}">
                <a16:creationId xmlns:a16="http://schemas.microsoft.com/office/drawing/2014/main" id="{E9CABBF7-649D-D17E-BE57-065510FA931E}"/>
              </a:ext>
            </a:extLst>
          </p:cNvPr>
          <p:cNvGraphicFramePr/>
          <p:nvPr>
            <p:extLst>
              <p:ext uri="{D42A27DB-BD31-4B8C-83A1-F6EECF244321}">
                <p14:modId xmlns:p14="http://schemas.microsoft.com/office/powerpoint/2010/main" val="879715074"/>
              </p:ext>
            </p:extLst>
          </p:nvPr>
        </p:nvGraphicFramePr>
        <p:xfrm>
          <a:off x="4504548" y="898055"/>
          <a:ext cx="7035971" cy="2520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hart 6">
            <a:extLst>
              <a:ext uri="{FF2B5EF4-FFF2-40B4-BE49-F238E27FC236}">
                <a16:creationId xmlns:a16="http://schemas.microsoft.com/office/drawing/2014/main" id="{543E2CBF-E239-2C2C-7DF7-B5CA369690FF}"/>
              </a:ext>
            </a:extLst>
          </p:cNvPr>
          <p:cNvGraphicFramePr/>
          <p:nvPr>
            <p:extLst>
              <p:ext uri="{D42A27DB-BD31-4B8C-83A1-F6EECF244321}">
                <p14:modId xmlns:p14="http://schemas.microsoft.com/office/powerpoint/2010/main" val="606940061"/>
              </p:ext>
            </p:extLst>
          </p:nvPr>
        </p:nvGraphicFramePr>
        <p:xfrm>
          <a:off x="4807210" y="3974352"/>
          <a:ext cx="6558395" cy="2520804"/>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419640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C5DB36-A49C-6769-EF1C-162CFE90C862}"/>
              </a:ext>
            </a:extLst>
          </p:cNvPr>
          <p:cNvSpPr>
            <a:spLocks noGrp="1"/>
          </p:cNvSpPr>
          <p:nvPr>
            <p:ph type="title"/>
          </p:nvPr>
        </p:nvSpPr>
        <p:spPr>
          <a:xfrm>
            <a:off x="1371599" y="443396"/>
            <a:ext cx="9895951" cy="1033669"/>
          </a:xfrm>
        </p:spPr>
        <p:txBody>
          <a:bodyPr>
            <a:normAutofit/>
          </a:bodyPr>
          <a:lstStyle/>
          <a:p>
            <a:pPr algn="ctr"/>
            <a:r>
              <a:rPr lang="en-US" sz="4000">
                <a:solidFill>
                  <a:srgbClr val="FFFFFF"/>
                </a:solidFill>
              </a:rPr>
              <a:t>Preparing to Introduce Exhibits at Trial</a:t>
            </a:r>
          </a:p>
        </p:txBody>
      </p:sp>
      <p:sp>
        <p:nvSpPr>
          <p:cNvPr id="3" name="Content Placeholder 2">
            <a:extLst>
              <a:ext uri="{FF2B5EF4-FFF2-40B4-BE49-F238E27FC236}">
                <a16:creationId xmlns:a16="http://schemas.microsoft.com/office/drawing/2014/main" id="{2ADB7064-C2FB-A9A2-65BE-9003E1B2369E}"/>
              </a:ext>
            </a:extLst>
          </p:cNvPr>
          <p:cNvSpPr>
            <a:spLocks noGrp="1"/>
          </p:cNvSpPr>
          <p:nvPr>
            <p:ph idx="1"/>
          </p:nvPr>
        </p:nvSpPr>
        <p:spPr>
          <a:xfrm>
            <a:off x="1371599" y="2318197"/>
            <a:ext cx="9724031" cy="3683358"/>
          </a:xfrm>
        </p:spPr>
        <p:txBody>
          <a:bodyPr anchor="ctr">
            <a:normAutofit/>
          </a:bodyPr>
          <a:lstStyle/>
          <a:p>
            <a:r>
              <a:rPr lang="en-US" sz="2000" dirty="0"/>
              <a:t>Does the exhibit advance your theory of the case?</a:t>
            </a:r>
          </a:p>
          <a:p>
            <a:r>
              <a:rPr lang="en-US" sz="2000" dirty="0"/>
              <a:t>Do you need you the exhibit to go back to the jury or can it be a demonstrative?</a:t>
            </a:r>
          </a:p>
          <a:p>
            <a:r>
              <a:rPr lang="en-US" sz="2000" dirty="0"/>
              <a:t>When are you introducing the exhibit?</a:t>
            </a:r>
          </a:p>
          <a:p>
            <a:r>
              <a:rPr lang="en-US" sz="2000" dirty="0"/>
              <a:t>Are you going to publish the exhibit?</a:t>
            </a:r>
          </a:p>
          <a:p>
            <a:r>
              <a:rPr lang="en-US" sz="2000" dirty="0"/>
              <a:t>Do you need to litigate its admissibility prior to trial?</a:t>
            </a:r>
          </a:p>
          <a:p>
            <a:r>
              <a:rPr lang="en-US" sz="2000" dirty="0"/>
              <a:t>Build the introduction of the exhibit into your direct/cross/presentation of your case</a:t>
            </a:r>
          </a:p>
          <a:p>
            <a:r>
              <a:rPr lang="en-US" sz="2000" dirty="0"/>
              <a:t>Stipulations with opposing counsel before trial</a:t>
            </a:r>
          </a:p>
          <a:p>
            <a:endParaRPr lang="en-US" sz="2000" dirty="0"/>
          </a:p>
        </p:txBody>
      </p:sp>
    </p:spTree>
    <p:extLst>
      <p:ext uri="{BB962C8B-B14F-4D97-AF65-F5344CB8AC3E}">
        <p14:creationId xmlns:p14="http://schemas.microsoft.com/office/powerpoint/2010/main" val="3583183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3DE72E7-C43D-930D-2C31-11F85FFC051B}"/>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Example of Exhibits Built into an Examination</a:t>
            </a:r>
          </a:p>
        </p:txBody>
      </p:sp>
      <p:graphicFrame>
        <p:nvGraphicFramePr>
          <p:cNvPr id="4" name="Table 4">
            <a:extLst>
              <a:ext uri="{FF2B5EF4-FFF2-40B4-BE49-F238E27FC236}">
                <a16:creationId xmlns:a16="http://schemas.microsoft.com/office/drawing/2014/main" id="{7F0D6615-F8F7-8586-5C2B-97FA4301580E}"/>
              </a:ext>
            </a:extLst>
          </p:cNvPr>
          <p:cNvGraphicFramePr>
            <a:graphicFrameLocks noGrp="1"/>
          </p:cNvGraphicFramePr>
          <p:nvPr>
            <p:ph idx="1"/>
            <p:extLst>
              <p:ext uri="{D42A27DB-BD31-4B8C-83A1-F6EECF244321}">
                <p14:modId xmlns:p14="http://schemas.microsoft.com/office/powerpoint/2010/main" val="3488806263"/>
              </p:ext>
            </p:extLst>
          </p:nvPr>
        </p:nvGraphicFramePr>
        <p:xfrm>
          <a:off x="4648398" y="467208"/>
          <a:ext cx="6933809" cy="5923587"/>
        </p:xfrm>
        <a:graphic>
          <a:graphicData uri="http://schemas.openxmlformats.org/drawingml/2006/table">
            <a:tbl>
              <a:tblPr firstRow="1" bandRow="1">
                <a:tableStyleId>{5C22544A-7EE6-4342-B048-85BDC9FD1C3A}</a:tableStyleId>
              </a:tblPr>
              <a:tblGrid>
                <a:gridCol w="3746246">
                  <a:extLst>
                    <a:ext uri="{9D8B030D-6E8A-4147-A177-3AD203B41FA5}">
                      <a16:colId xmlns:a16="http://schemas.microsoft.com/office/drawing/2014/main" val="2742124638"/>
                    </a:ext>
                  </a:extLst>
                </a:gridCol>
                <a:gridCol w="1622481">
                  <a:extLst>
                    <a:ext uri="{9D8B030D-6E8A-4147-A177-3AD203B41FA5}">
                      <a16:colId xmlns:a16="http://schemas.microsoft.com/office/drawing/2014/main" val="741132181"/>
                    </a:ext>
                  </a:extLst>
                </a:gridCol>
                <a:gridCol w="1565082">
                  <a:extLst>
                    <a:ext uri="{9D8B030D-6E8A-4147-A177-3AD203B41FA5}">
                      <a16:colId xmlns:a16="http://schemas.microsoft.com/office/drawing/2014/main" val="2904654280"/>
                    </a:ext>
                  </a:extLst>
                </a:gridCol>
              </a:tblGrid>
              <a:tr h="606135">
                <a:tc>
                  <a:txBody>
                    <a:bodyPr/>
                    <a:lstStyle/>
                    <a:p>
                      <a:pPr algn="ctr"/>
                      <a:r>
                        <a:rPr lang="en-US" sz="2700"/>
                        <a:t>Question</a:t>
                      </a:r>
                    </a:p>
                  </a:txBody>
                  <a:tcPr marL="137758" marR="137758" marT="68879" marB="68879"/>
                </a:tc>
                <a:tc>
                  <a:txBody>
                    <a:bodyPr/>
                    <a:lstStyle/>
                    <a:p>
                      <a:pPr algn="ctr"/>
                      <a:r>
                        <a:rPr lang="en-US" sz="2700"/>
                        <a:t>Answer</a:t>
                      </a:r>
                    </a:p>
                  </a:txBody>
                  <a:tcPr marL="137758" marR="137758" marT="68879" marB="68879"/>
                </a:tc>
                <a:tc>
                  <a:txBody>
                    <a:bodyPr/>
                    <a:lstStyle/>
                    <a:p>
                      <a:pPr algn="ctr"/>
                      <a:r>
                        <a:rPr lang="en-US" sz="2700"/>
                        <a:t>Source</a:t>
                      </a:r>
                    </a:p>
                  </a:txBody>
                  <a:tcPr marL="137758" marR="137758" marT="68879" marB="68879"/>
                </a:tc>
                <a:extLst>
                  <a:ext uri="{0D108BD9-81ED-4DB2-BD59-A6C34878D82A}">
                    <a16:rowId xmlns:a16="http://schemas.microsoft.com/office/drawing/2014/main" val="298836038"/>
                  </a:ext>
                </a:extLst>
              </a:tr>
              <a:tr h="1019408">
                <a:tc>
                  <a:txBody>
                    <a:bodyPr/>
                    <a:lstStyle/>
                    <a:p>
                      <a:r>
                        <a:rPr lang="en-US" sz="2700"/>
                        <a:t>Were you on duty the night of the crime?</a:t>
                      </a:r>
                    </a:p>
                  </a:txBody>
                  <a:tcPr marL="137758" marR="137758" marT="68879" marB="68879"/>
                </a:tc>
                <a:tc>
                  <a:txBody>
                    <a:bodyPr/>
                    <a:lstStyle/>
                    <a:p>
                      <a:r>
                        <a:rPr lang="en-US" sz="2700"/>
                        <a:t>Yes</a:t>
                      </a:r>
                    </a:p>
                  </a:txBody>
                  <a:tcPr marL="137758" marR="137758" marT="68879" marB="68879"/>
                </a:tc>
                <a:tc>
                  <a:txBody>
                    <a:bodyPr/>
                    <a:lstStyle/>
                    <a:p>
                      <a:endParaRPr lang="en-US" sz="2700"/>
                    </a:p>
                  </a:txBody>
                  <a:tcPr marL="137758" marR="137758" marT="68879" marB="68879"/>
                </a:tc>
                <a:extLst>
                  <a:ext uri="{0D108BD9-81ED-4DB2-BD59-A6C34878D82A}">
                    <a16:rowId xmlns:a16="http://schemas.microsoft.com/office/drawing/2014/main" val="1599297211"/>
                  </a:ext>
                </a:extLst>
              </a:tr>
              <a:tr h="1019408">
                <a:tc>
                  <a:txBody>
                    <a:bodyPr/>
                    <a:lstStyle/>
                    <a:p>
                      <a:r>
                        <a:rPr lang="en-US" sz="2700"/>
                        <a:t>Did you go to the crime scene?</a:t>
                      </a:r>
                    </a:p>
                  </a:txBody>
                  <a:tcPr marL="137758" marR="137758" marT="68879" marB="68879"/>
                </a:tc>
                <a:tc>
                  <a:txBody>
                    <a:bodyPr/>
                    <a:lstStyle/>
                    <a:p>
                      <a:r>
                        <a:rPr lang="en-US" sz="2700"/>
                        <a:t>Yes</a:t>
                      </a:r>
                    </a:p>
                  </a:txBody>
                  <a:tcPr marL="137758" marR="137758" marT="68879" marB="68879"/>
                </a:tc>
                <a:tc>
                  <a:txBody>
                    <a:bodyPr/>
                    <a:lstStyle/>
                    <a:p>
                      <a:endParaRPr lang="en-US" sz="2700"/>
                    </a:p>
                  </a:txBody>
                  <a:tcPr marL="137758" marR="137758" marT="68879" marB="68879"/>
                </a:tc>
                <a:extLst>
                  <a:ext uri="{0D108BD9-81ED-4DB2-BD59-A6C34878D82A}">
                    <a16:rowId xmlns:a16="http://schemas.microsoft.com/office/drawing/2014/main" val="3496937060"/>
                  </a:ext>
                </a:extLst>
              </a:tr>
              <a:tr h="1019408">
                <a:tc>
                  <a:txBody>
                    <a:bodyPr/>
                    <a:lstStyle/>
                    <a:p>
                      <a:r>
                        <a:rPr lang="en-US" sz="2700"/>
                        <a:t>Did you take photographs?</a:t>
                      </a:r>
                    </a:p>
                  </a:txBody>
                  <a:tcPr marL="137758" marR="137758" marT="68879" marB="68879"/>
                </a:tc>
                <a:tc>
                  <a:txBody>
                    <a:bodyPr/>
                    <a:lstStyle/>
                    <a:p>
                      <a:r>
                        <a:rPr lang="en-US" sz="2700"/>
                        <a:t>Yes</a:t>
                      </a:r>
                    </a:p>
                  </a:txBody>
                  <a:tcPr marL="137758" marR="137758" marT="68879" marB="68879"/>
                </a:tc>
                <a:tc>
                  <a:txBody>
                    <a:bodyPr/>
                    <a:lstStyle/>
                    <a:p>
                      <a:endParaRPr lang="en-US" sz="2700"/>
                    </a:p>
                  </a:txBody>
                  <a:tcPr marL="137758" marR="137758" marT="68879" marB="68879"/>
                </a:tc>
                <a:extLst>
                  <a:ext uri="{0D108BD9-81ED-4DB2-BD59-A6C34878D82A}">
                    <a16:rowId xmlns:a16="http://schemas.microsoft.com/office/drawing/2014/main" val="2750903519"/>
                  </a:ext>
                </a:extLst>
              </a:tr>
              <a:tr h="2259228">
                <a:tc>
                  <a:txBody>
                    <a:bodyPr/>
                    <a:lstStyle/>
                    <a:p>
                      <a:r>
                        <a:rPr lang="en-US" sz="2700"/>
                        <a:t>Your honor, may I approach with what has been marked as </a:t>
                      </a:r>
                      <a:r>
                        <a:rPr lang="en-US" sz="2700" b="1">
                          <a:highlight>
                            <a:srgbClr val="FFFF00"/>
                          </a:highlight>
                        </a:rPr>
                        <a:t>Defense Exhibits 300-310.</a:t>
                      </a:r>
                    </a:p>
                  </a:txBody>
                  <a:tcPr marL="137758" marR="137758" marT="68879" marB="68879"/>
                </a:tc>
                <a:tc>
                  <a:txBody>
                    <a:bodyPr/>
                    <a:lstStyle/>
                    <a:p>
                      <a:endParaRPr lang="en-US" sz="2700"/>
                    </a:p>
                  </a:txBody>
                  <a:tcPr marL="137758" marR="137758" marT="68879" marB="68879"/>
                </a:tc>
                <a:tc>
                  <a:txBody>
                    <a:bodyPr/>
                    <a:lstStyle/>
                    <a:p>
                      <a:endParaRPr lang="en-US" sz="2700"/>
                    </a:p>
                  </a:txBody>
                  <a:tcPr marL="137758" marR="137758" marT="68879" marB="68879"/>
                </a:tc>
                <a:extLst>
                  <a:ext uri="{0D108BD9-81ED-4DB2-BD59-A6C34878D82A}">
                    <a16:rowId xmlns:a16="http://schemas.microsoft.com/office/drawing/2014/main" val="2261413691"/>
                  </a:ext>
                </a:extLst>
              </a:tr>
            </a:tbl>
          </a:graphicData>
        </a:graphic>
      </p:graphicFrame>
    </p:spTree>
    <p:extLst>
      <p:ext uri="{BB962C8B-B14F-4D97-AF65-F5344CB8AC3E}">
        <p14:creationId xmlns:p14="http://schemas.microsoft.com/office/powerpoint/2010/main" val="2493941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C5DB36-A49C-6769-EF1C-162CFE90C862}"/>
              </a:ext>
            </a:extLst>
          </p:cNvPr>
          <p:cNvSpPr>
            <a:spLocks noGrp="1"/>
          </p:cNvSpPr>
          <p:nvPr>
            <p:ph type="title"/>
          </p:nvPr>
        </p:nvSpPr>
        <p:spPr>
          <a:xfrm>
            <a:off x="1371599" y="443396"/>
            <a:ext cx="9895951" cy="1033669"/>
          </a:xfrm>
        </p:spPr>
        <p:txBody>
          <a:bodyPr>
            <a:normAutofit/>
          </a:bodyPr>
          <a:lstStyle/>
          <a:p>
            <a:pPr algn="ctr"/>
            <a:r>
              <a:rPr lang="en-US" sz="4000" dirty="0">
                <a:solidFill>
                  <a:srgbClr val="FFFFFF"/>
                </a:solidFill>
              </a:rPr>
              <a:t>Who Can Authenticate And How?</a:t>
            </a:r>
          </a:p>
        </p:txBody>
      </p:sp>
      <p:sp>
        <p:nvSpPr>
          <p:cNvPr id="3" name="Content Placeholder 2">
            <a:extLst>
              <a:ext uri="{FF2B5EF4-FFF2-40B4-BE49-F238E27FC236}">
                <a16:creationId xmlns:a16="http://schemas.microsoft.com/office/drawing/2014/main" id="{2ADB7064-C2FB-A9A2-65BE-9003E1B2369E}"/>
              </a:ext>
            </a:extLst>
          </p:cNvPr>
          <p:cNvSpPr>
            <a:spLocks noGrp="1"/>
          </p:cNvSpPr>
          <p:nvPr>
            <p:ph idx="1"/>
          </p:nvPr>
        </p:nvSpPr>
        <p:spPr>
          <a:xfrm>
            <a:off x="1371599" y="2318197"/>
            <a:ext cx="9724031" cy="3683358"/>
          </a:xfrm>
        </p:spPr>
        <p:txBody>
          <a:bodyPr anchor="ctr">
            <a:normAutofit/>
          </a:bodyPr>
          <a:lstStyle/>
          <a:p>
            <a:pPr marL="0" indent="0">
              <a:buNone/>
            </a:pPr>
            <a:r>
              <a:rPr lang="en-US" sz="3600" dirty="0"/>
              <a:t>FRE 901</a:t>
            </a:r>
          </a:p>
          <a:p>
            <a:r>
              <a:rPr lang="en-US" sz="2400" dirty="0"/>
              <a:t>Testimony of a witness with knowledge</a:t>
            </a:r>
          </a:p>
          <a:p>
            <a:r>
              <a:rPr lang="en-US" sz="2400" dirty="0"/>
              <a:t>Nonexpert opinion about handwriting</a:t>
            </a:r>
          </a:p>
          <a:p>
            <a:r>
              <a:rPr lang="en-US" sz="2400" dirty="0"/>
              <a:t>Comparison by expert witness or trier of fact</a:t>
            </a:r>
          </a:p>
          <a:p>
            <a:r>
              <a:rPr lang="en-US" sz="2400" dirty="0"/>
              <a:t>Distinctive characteristics and the like</a:t>
            </a:r>
          </a:p>
          <a:p>
            <a:r>
              <a:rPr lang="en-US" sz="2400" dirty="0"/>
              <a:t>Recognition of a voice on an audio recording</a:t>
            </a:r>
          </a:p>
        </p:txBody>
      </p:sp>
      <p:pic>
        <p:nvPicPr>
          <p:cNvPr id="5122" name="Picture 2" descr="474 Courtroom Witness Stock Photos - Free &amp; Royalty-Free Stock Photos from  Dreamstime">
            <a:extLst>
              <a:ext uri="{FF2B5EF4-FFF2-40B4-BE49-F238E27FC236}">
                <a16:creationId xmlns:a16="http://schemas.microsoft.com/office/drawing/2014/main" id="{12385687-B706-0D54-D579-9045EFBC76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6136" y="2285999"/>
            <a:ext cx="3896264" cy="3578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2657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C5DB36-A49C-6769-EF1C-162CFE90C862}"/>
              </a:ext>
            </a:extLst>
          </p:cNvPr>
          <p:cNvSpPr>
            <a:spLocks noGrp="1"/>
          </p:cNvSpPr>
          <p:nvPr>
            <p:ph type="title"/>
          </p:nvPr>
        </p:nvSpPr>
        <p:spPr>
          <a:xfrm>
            <a:off x="1371599" y="443396"/>
            <a:ext cx="9895951" cy="1033669"/>
          </a:xfrm>
        </p:spPr>
        <p:txBody>
          <a:bodyPr>
            <a:normAutofit/>
          </a:bodyPr>
          <a:lstStyle/>
          <a:p>
            <a:pPr algn="ctr"/>
            <a:r>
              <a:rPr lang="en-US" sz="4000">
                <a:solidFill>
                  <a:srgbClr val="FFFFFF"/>
                </a:solidFill>
              </a:rPr>
              <a:t>Self-Authenticating Records – FRE 902</a:t>
            </a:r>
            <a:endParaRPr lang="en-US" sz="4000" dirty="0">
              <a:solidFill>
                <a:srgbClr val="FFFFFF"/>
              </a:solidFill>
            </a:endParaRPr>
          </a:p>
        </p:txBody>
      </p:sp>
      <p:sp>
        <p:nvSpPr>
          <p:cNvPr id="3" name="Content Placeholder 2">
            <a:extLst>
              <a:ext uri="{FF2B5EF4-FFF2-40B4-BE49-F238E27FC236}">
                <a16:creationId xmlns:a16="http://schemas.microsoft.com/office/drawing/2014/main" id="{2ADB7064-C2FB-A9A2-65BE-9003E1B2369E}"/>
              </a:ext>
            </a:extLst>
          </p:cNvPr>
          <p:cNvSpPr>
            <a:spLocks noGrp="1"/>
          </p:cNvSpPr>
          <p:nvPr>
            <p:ph idx="1"/>
          </p:nvPr>
        </p:nvSpPr>
        <p:spPr>
          <a:xfrm>
            <a:off x="459351" y="2040828"/>
            <a:ext cx="8684649" cy="4231635"/>
          </a:xfrm>
        </p:spPr>
        <p:txBody>
          <a:bodyPr anchor="ctr">
            <a:normAutofit/>
          </a:bodyPr>
          <a:lstStyle/>
          <a:p>
            <a:pPr marL="0" indent="0" algn="l" fontAlgn="base">
              <a:buNone/>
            </a:pPr>
            <a:endParaRPr lang="en-US" sz="2000" i="0" u="none" strike="noStrike" dirty="0">
              <a:solidFill>
                <a:srgbClr val="3D3D3D"/>
              </a:solidFill>
              <a:effectLst/>
            </a:endParaRPr>
          </a:p>
          <a:p>
            <a:pPr algn="l" fontAlgn="base"/>
            <a:r>
              <a:rPr lang="en-US" sz="2000" i="0" u="none" strike="noStrike" dirty="0">
                <a:solidFill>
                  <a:srgbClr val="3D3D3D"/>
                </a:solidFill>
                <a:effectLst/>
              </a:rPr>
              <a:t>(11) Certified Domestic Records of a Regularly Conducted Activity</a:t>
            </a:r>
            <a:endParaRPr lang="en-US" sz="2000" dirty="0">
              <a:solidFill>
                <a:srgbClr val="3D3D3D"/>
              </a:solidFill>
            </a:endParaRPr>
          </a:p>
          <a:p>
            <a:pPr algn="l" fontAlgn="base"/>
            <a:r>
              <a:rPr lang="en-US" sz="2000" i="0" u="none" strike="noStrike" dirty="0">
                <a:solidFill>
                  <a:srgbClr val="3D3D3D"/>
                </a:solidFill>
                <a:effectLst/>
              </a:rPr>
              <a:t>(4) Certified Copies of Public Records.</a:t>
            </a:r>
          </a:p>
          <a:p>
            <a:pPr algn="l" fontAlgn="base"/>
            <a:r>
              <a:rPr lang="en-US" sz="2000" dirty="0">
                <a:solidFill>
                  <a:srgbClr val="3D3D3D"/>
                </a:solidFill>
              </a:rPr>
              <a:t>(</a:t>
            </a:r>
            <a:r>
              <a:rPr lang="en-US" sz="2000" i="0" u="none" strike="noStrike" dirty="0">
                <a:solidFill>
                  <a:srgbClr val="3D3D3D"/>
                </a:solidFill>
                <a:effectLst/>
              </a:rPr>
              <a:t>6) Newspapers and Periodicals. </a:t>
            </a:r>
          </a:p>
          <a:p>
            <a:pPr algn="l" fontAlgn="base"/>
            <a:r>
              <a:rPr lang="en-US" sz="2000" i="0" u="none" strike="noStrike" dirty="0">
                <a:solidFill>
                  <a:srgbClr val="3D3D3D"/>
                </a:solidFill>
                <a:effectLst/>
              </a:rPr>
              <a:t>(13) Certified Records Generated by an Electronic Process or System.  </a:t>
            </a:r>
          </a:p>
          <a:p>
            <a:pPr algn="l" fontAlgn="base"/>
            <a:r>
              <a:rPr lang="en-US" sz="2000" i="0" u="none" strike="noStrike" dirty="0">
                <a:solidFill>
                  <a:srgbClr val="3D3D3D"/>
                </a:solidFill>
                <a:effectLst/>
              </a:rPr>
              <a:t>(14) Certified Data Copied from an Electronic Device, Storage Medium, or File.</a:t>
            </a:r>
            <a:endParaRPr lang="en-US" sz="2000" dirty="0"/>
          </a:p>
        </p:txBody>
      </p:sp>
      <p:pic>
        <p:nvPicPr>
          <p:cNvPr id="2050" name="Picture 2" descr="Genuine, Authenticity Certificate. Document Authentication Stock  Illustration - Illustration of embossed, genuineness: 138024181">
            <a:extLst>
              <a:ext uri="{FF2B5EF4-FFF2-40B4-BE49-F238E27FC236}">
                <a16:creationId xmlns:a16="http://schemas.microsoft.com/office/drawing/2014/main" id="{40AF18C0-55CE-E372-6576-6E778957CB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5300" y="1682983"/>
            <a:ext cx="3617349" cy="2792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8228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52CE36-D0A9-F01E-1FCF-54865684038B}"/>
              </a:ext>
            </a:extLst>
          </p:cNvPr>
          <p:cNvSpPr>
            <a:spLocks noGrp="1"/>
          </p:cNvSpPr>
          <p:nvPr>
            <p:ph type="title"/>
          </p:nvPr>
        </p:nvSpPr>
        <p:spPr>
          <a:xfrm>
            <a:off x="1371599" y="294538"/>
            <a:ext cx="9895951" cy="1033669"/>
          </a:xfrm>
        </p:spPr>
        <p:txBody>
          <a:bodyPr>
            <a:normAutofit/>
          </a:bodyPr>
          <a:lstStyle/>
          <a:p>
            <a:pPr algn="ctr"/>
            <a:r>
              <a:rPr lang="en-US" sz="4000" dirty="0">
                <a:solidFill>
                  <a:srgbClr val="FFFFFF"/>
                </a:solidFill>
              </a:rPr>
              <a:t>Photograph Exhibits</a:t>
            </a:r>
          </a:p>
        </p:txBody>
      </p:sp>
      <p:sp>
        <p:nvSpPr>
          <p:cNvPr id="3" name="Content Placeholder 2">
            <a:extLst>
              <a:ext uri="{FF2B5EF4-FFF2-40B4-BE49-F238E27FC236}">
                <a16:creationId xmlns:a16="http://schemas.microsoft.com/office/drawing/2014/main" id="{0B88BC31-BFA1-FC87-DE0E-D1B630508C17}"/>
              </a:ext>
            </a:extLst>
          </p:cNvPr>
          <p:cNvSpPr>
            <a:spLocks noGrp="1"/>
          </p:cNvSpPr>
          <p:nvPr>
            <p:ph idx="1"/>
          </p:nvPr>
        </p:nvSpPr>
        <p:spPr>
          <a:xfrm>
            <a:off x="1371599" y="2318196"/>
            <a:ext cx="5449331" cy="3687187"/>
          </a:xfrm>
        </p:spPr>
        <p:txBody>
          <a:bodyPr anchor="ctr">
            <a:normAutofit/>
          </a:bodyPr>
          <a:lstStyle/>
          <a:p>
            <a:r>
              <a:rPr lang="en-US" sz="2000" dirty="0"/>
              <a:t>Does the witness recognize the photo?</a:t>
            </a:r>
          </a:p>
          <a:p>
            <a:r>
              <a:rPr lang="en-US" sz="2000" dirty="0"/>
              <a:t>How does the witness recognize photo?</a:t>
            </a:r>
          </a:p>
          <a:p>
            <a:r>
              <a:rPr lang="en-US" sz="2000" dirty="0"/>
              <a:t>Does the witnesses know when the photo was taken?</a:t>
            </a:r>
          </a:p>
          <a:p>
            <a:r>
              <a:rPr lang="en-US" sz="2000" dirty="0"/>
              <a:t>Who took the photo?</a:t>
            </a:r>
          </a:p>
          <a:p>
            <a:r>
              <a:rPr lang="en-US" sz="2000" dirty="0"/>
              <a:t>Is the photo a fair and accurate representation of the subject as it appeared at the time?</a:t>
            </a:r>
          </a:p>
        </p:txBody>
      </p:sp>
      <p:pic>
        <p:nvPicPr>
          <p:cNvPr id="5" name="Picture 4">
            <a:extLst>
              <a:ext uri="{FF2B5EF4-FFF2-40B4-BE49-F238E27FC236}">
                <a16:creationId xmlns:a16="http://schemas.microsoft.com/office/drawing/2014/main" id="{2CD47402-CC7C-454A-1EFB-EB7A2B7B2C2F}"/>
              </a:ext>
            </a:extLst>
          </p:cNvPr>
          <p:cNvPicPr>
            <a:picLocks noChangeAspect="1"/>
          </p:cNvPicPr>
          <p:nvPr/>
        </p:nvPicPr>
        <p:blipFill>
          <a:blip r:embed="rId2"/>
          <a:stretch>
            <a:fillRect/>
          </a:stretch>
        </p:blipFill>
        <p:spPr>
          <a:xfrm>
            <a:off x="7039753" y="2657838"/>
            <a:ext cx="4227797" cy="2808245"/>
          </a:xfrm>
          <a:prstGeom prst="rect">
            <a:avLst/>
          </a:prstGeom>
        </p:spPr>
      </p:pic>
    </p:spTree>
    <p:extLst>
      <p:ext uri="{BB962C8B-B14F-4D97-AF65-F5344CB8AC3E}">
        <p14:creationId xmlns:p14="http://schemas.microsoft.com/office/powerpoint/2010/main" val="2633055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439D41-D294-46EB-452B-D6AC9BD73F3E}"/>
              </a:ext>
            </a:extLst>
          </p:cNvPr>
          <p:cNvSpPr>
            <a:spLocks noGrp="1"/>
          </p:cNvSpPr>
          <p:nvPr>
            <p:ph type="title"/>
          </p:nvPr>
        </p:nvSpPr>
        <p:spPr>
          <a:xfrm>
            <a:off x="1371599" y="294538"/>
            <a:ext cx="9895951" cy="1033669"/>
          </a:xfrm>
        </p:spPr>
        <p:txBody>
          <a:bodyPr>
            <a:normAutofit/>
          </a:bodyPr>
          <a:lstStyle/>
          <a:p>
            <a:pPr algn="ctr"/>
            <a:r>
              <a:rPr lang="en-US" sz="4000" dirty="0">
                <a:solidFill>
                  <a:srgbClr val="FFFFFF"/>
                </a:solidFill>
              </a:rPr>
              <a:t>Video Exhibits that Witness Recorded</a:t>
            </a:r>
          </a:p>
        </p:txBody>
      </p:sp>
      <p:sp>
        <p:nvSpPr>
          <p:cNvPr id="3" name="Content Placeholder 2">
            <a:extLst>
              <a:ext uri="{FF2B5EF4-FFF2-40B4-BE49-F238E27FC236}">
                <a16:creationId xmlns:a16="http://schemas.microsoft.com/office/drawing/2014/main" id="{8577AFDF-604E-0ACC-9A0E-9284D5597C53}"/>
              </a:ext>
            </a:extLst>
          </p:cNvPr>
          <p:cNvSpPr>
            <a:spLocks noGrp="1"/>
          </p:cNvSpPr>
          <p:nvPr>
            <p:ph idx="1"/>
          </p:nvPr>
        </p:nvSpPr>
        <p:spPr>
          <a:xfrm>
            <a:off x="551145" y="2318197"/>
            <a:ext cx="10544485" cy="3683358"/>
          </a:xfrm>
        </p:spPr>
        <p:txBody>
          <a:bodyPr anchor="ctr">
            <a:normAutofit/>
          </a:bodyPr>
          <a:lstStyle/>
          <a:p>
            <a:pPr marL="0" indent="0">
              <a:buNone/>
            </a:pPr>
            <a:endParaRPr lang="en-US" sz="2000" dirty="0">
              <a:effectLst/>
            </a:endParaRPr>
          </a:p>
          <a:p>
            <a:pPr>
              <a:buFont typeface="Arial" panose="020B0604020202020204" pitchFamily="34" charset="0"/>
              <a:buChar char="•"/>
            </a:pPr>
            <a:r>
              <a:rPr lang="en-US" sz="2000" dirty="0">
                <a:effectLst/>
              </a:rPr>
              <a:t>Did </a:t>
            </a:r>
            <a:r>
              <a:rPr lang="en-US" sz="2000" dirty="0"/>
              <a:t>the witness </a:t>
            </a:r>
            <a:r>
              <a:rPr lang="en-US" sz="2000" dirty="0">
                <a:effectLst/>
              </a:rPr>
              <a:t>record the incident? </a:t>
            </a:r>
          </a:p>
          <a:p>
            <a:pPr>
              <a:buFont typeface="Arial" panose="020B0604020202020204" pitchFamily="34" charset="0"/>
              <a:buChar char="•"/>
            </a:pPr>
            <a:r>
              <a:rPr lang="en-US" sz="2000" dirty="0">
                <a:effectLst/>
              </a:rPr>
              <a:t>When was the video made? </a:t>
            </a:r>
          </a:p>
          <a:p>
            <a:pPr>
              <a:buFont typeface="Arial" panose="020B0604020202020204" pitchFamily="34" charset="0"/>
              <a:buChar char="•"/>
            </a:pPr>
            <a:r>
              <a:rPr lang="en-US" sz="2000" dirty="0">
                <a:effectLst/>
              </a:rPr>
              <a:t>Was the witness able to view the video before today? </a:t>
            </a:r>
          </a:p>
          <a:p>
            <a:pPr>
              <a:buFont typeface="Arial" panose="020B0604020202020204" pitchFamily="34" charset="0"/>
              <a:buChar char="•"/>
            </a:pPr>
            <a:r>
              <a:rPr lang="en-US" sz="2000" dirty="0">
                <a:effectLst/>
              </a:rPr>
              <a:t>Does the video fairly and accurately depict the scene as it was recorded? </a:t>
            </a:r>
          </a:p>
          <a:p>
            <a:pPr>
              <a:buFont typeface="Arial" panose="020B0604020202020204" pitchFamily="34" charset="0"/>
              <a:buChar char="•"/>
            </a:pPr>
            <a:r>
              <a:rPr lang="en-US" sz="2000" dirty="0">
                <a:effectLst/>
              </a:rPr>
              <a:t>Are there any material alterations or deletions to the videos? </a:t>
            </a:r>
          </a:p>
          <a:p>
            <a:pPr>
              <a:buFont typeface="Arial" panose="020B0604020202020204" pitchFamily="34" charset="0"/>
              <a:buChar char="•"/>
            </a:pPr>
            <a:r>
              <a:rPr lang="en-US" sz="2000" dirty="0"/>
              <a:t>Don’t forget about hearsay issues with these exhibits</a:t>
            </a:r>
          </a:p>
          <a:p>
            <a:pPr lvl="1"/>
            <a:r>
              <a:rPr lang="en-US" sz="2000" dirty="0"/>
              <a:t>If there is hearsay, can you just redact as opposed to excluding the whole exhibit?</a:t>
            </a:r>
          </a:p>
        </p:txBody>
      </p:sp>
      <p:pic>
        <p:nvPicPr>
          <p:cNvPr id="1026" name="Picture 2" descr="Download free photo of Photographer,camera,recording,video,image - from  needpix.com">
            <a:extLst>
              <a:ext uri="{FF2B5EF4-FFF2-40B4-BE49-F238E27FC236}">
                <a16:creationId xmlns:a16="http://schemas.microsoft.com/office/drawing/2014/main" id="{21AEB1EF-6AE7-98BE-8236-CBEDF50AAA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0420" y="1753644"/>
            <a:ext cx="4074696" cy="2505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7805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439D41-D294-46EB-452B-D6AC9BD73F3E}"/>
              </a:ext>
            </a:extLst>
          </p:cNvPr>
          <p:cNvSpPr>
            <a:spLocks noGrp="1"/>
          </p:cNvSpPr>
          <p:nvPr>
            <p:ph type="title"/>
          </p:nvPr>
        </p:nvSpPr>
        <p:spPr>
          <a:xfrm>
            <a:off x="1371599" y="294538"/>
            <a:ext cx="9895951" cy="1033669"/>
          </a:xfrm>
        </p:spPr>
        <p:txBody>
          <a:bodyPr>
            <a:normAutofit/>
          </a:bodyPr>
          <a:lstStyle/>
          <a:p>
            <a:pPr algn="ctr"/>
            <a:r>
              <a:rPr lang="en-US" sz="4000" dirty="0">
                <a:solidFill>
                  <a:srgbClr val="FFFFFF"/>
                </a:solidFill>
              </a:rPr>
              <a:t>Audio Recordings – FRE 901(5)</a:t>
            </a:r>
          </a:p>
        </p:txBody>
      </p:sp>
      <p:sp>
        <p:nvSpPr>
          <p:cNvPr id="3" name="Content Placeholder 2">
            <a:extLst>
              <a:ext uri="{FF2B5EF4-FFF2-40B4-BE49-F238E27FC236}">
                <a16:creationId xmlns:a16="http://schemas.microsoft.com/office/drawing/2014/main" id="{8577AFDF-604E-0ACC-9A0E-9284D5597C53}"/>
              </a:ext>
            </a:extLst>
          </p:cNvPr>
          <p:cNvSpPr>
            <a:spLocks noGrp="1"/>
          </p:cNvSpPr>
          <p:nvPr>
            <p:ph idx="1"/>
          </p:nvPr>
        </p:nvSpPr>
        <p:spPr>
          <a:xfrm>
            <a:off x="889349" y="2318197"/>
            <a:ext cx="8078188" cy="3683358"/>
          </a:xfrm>
        </p:spPr>
        <p:txBody>
          <a:bodyPr anchor="ctr">
            <a:normAutofit/>
          </a:bodyPr>
          <a:lstStyle/>
          <a:p>
            <a:pPr algn="l">
              <a:buFont typeface="Arial" panose="020B0604020202020204" pitchFamily="34" charset="0"/>
              <a:buChar char="•"/>
            </a:pPr>
            <a:r>
              <a:rPr lang="en-US" sz="2000" b="0" i="0" u="none" strike="noStrike" dirty="0">
                <a:solidFill>
                  <a:srgbClr val="333333"/>
                </a:solidFill>
                <a:effectLst/>
              </a:rPr>
              <a:t>Has the witness heard </a:t>
            </a:r>
            <a:r>
              <a:rPr lang="en-US" sz="2000" dirty="0">
                <a:solidFill>
                  <a:srgbClr val="333333"/>
                </a:solidFill>
              </a:rPr>
              <a:t>Mr. Smith’s voice </a:t>
            </a:r>
            <a:r>
              <a:rPr lang="en-US" sz="2000" b="0" i="0" u="none" strike="noStrike" dirty="0">
                <a:solidFill>
                  <a:srgbClr val="333333"/>
                </a:solidFill>
                <a:effectLst/>
              </a:rPr>
              <a:t>before?</a:t>
            </a:r>
          </a:p>
          <a:p>
            <a:pPr algn="l">
              <a:buFont typeface="Arial" panose="020B0604020202020204" pitchFamily="34" charset="0"/>
              <a:buChar char="•"/>
            </a:pPr>
            <a:r>
              <a:rPr lang="en-US" sz="2000" dirty="0">
                <a:solidFill>
                  <a:srgbClr val="333333"/>
                </a:solidFill>
              </a:rPr>
              <a:t>Under what circumstances has the witness heard his voice?</a:t>
            </a:r>
            <a:endParaRPr lang="en-US" sz="2000" b="0" i="0" u="none" strike="noStrike" dirty="0">
              <a:solidFill>
                <a:srgbClr val="333333"/>
              </a:solidFill>
              <a:effectLst/>
            </a:endParaRPr>
          </a:p>
          <a:p>
            <a:pPr algn="l">
              <a:buFont typeface="Arial" panose="020B0604020202020204" pitchFamily="34" charset="0"/>
              <a:buChar char="•"/>
            </a:pPr>
            <a:r>
              <a:rPr lang="en-US" sz="2000" b="0" i="0" u="none" strike="noStrike" dirty="0">
                <a:solidFill>
                  <a:srgbClr val="333333"/>
                </a:solidFill>
                <a:effectLst/>
              </a:rPr>
              <a:t>How many times has the witness heard his voice?</a:t>
            </a:r>
          </a:p>
          <a:p>
            <a:pPr algn="l">
              <a:buFont typeface="Arial" panose="020B0604020202020204" pitchFamily="34" charset="0"/>
              <a:buChar char="•"/>
            </a:pPr>
            <a:r>
              <a:rPr lang="en-US" sz="2000" b="0" i="0" u="none" strike="noStrike" dirty="0">
                <a:solidFill>
                  <a:srgbClr val="333333"/>
                </a:solidFill>
                <a:effectLst/>
              </a:rPr>
              <a:t>Has th</a:t>
            </a:r>
            <a:r>
              <a:rPr lang="en-US" sz="2000" dirty="0">
                <a:solidFill>
                  <a:srgbClr val="333333"/>
                </a:solidFill>
              </a:rPr>
              <a:t>e witness </a:t>
            </a:r>
            <a:r>
              <a:rPr lang="en-US" sz="2000" b="0" i="0" u="none" strike="noStrike" dirty="0">
                <a:solidFill>
                  <a:srgbClr val="333333"/>
                </a:solidFill>
                <a:effectLst/>
              </a:rPr>
              <a:t>heard the recording marked as Exhibit X for identification?</a:t>
            </a:r>
          </a:p>
          <a:p>
            <a:pPr algn="l">
              <a:buFont typeface="Arial" panose="020B0604020202020204" pitchFamily="34" charset="0"/>
              <a:buChar char="•"/>
            </a:pPr>
            <a:r>
              <a:rPr lang="en-US" sz="2000" b="0" i="0" u="none" strike="noStrike" dirty="0">
                <a:solidFill>
                  <a:srgbClr val="333333"/>
                </a:solidFill>
                <a:effectLst/>
              </a:rPr>
              <a:t>Does the witness recognize the voice?</a:t>
            </a:r>
          </a:p>
          <a:p>
            <a:pPr algn="l">
              <a:buFont typeface="Arial" panose="020B0604020202020204" pitchFamily="34" charset="0"/>
              <a:buChar char="•"/>
            </a:pPr>
            <a:r>
              <a:rPr lang="en-US" sz="2000" b="0" i="0" u="none" strike="noStrike" dirty="0">
                <a:solidFill>
                  <a:srgbClr val="333333"/>
                </a:solidFill>
                <a:effectLst/>
              </a:rPr>
              <a:t>Whose voice does the witness recognize on the recording?</a:t>
            </a:r>
          </a:p>
          <a:p>
            <a:pPr marL="457200" lvl="1" indent="0">
              <a:buNone/>
            </a:pPr>
            <a:endParaRPr lang="en-US" sz="2000" dirty="0">
              <a:solidFill>
                <a:srgbClr val="3D3D3D"/>
              </a:solidFill>
            </a:endParaRPr>
          </a:p>
          <a:p>
            <a:pPr marL="457200" lvl="1" indent="0">
              <a:buNone/>
            </a:pPr>
            <a:endParaRPr lang="en-US" sz="2000" dirty="0"/>
          </a:p>
        </p:txBody>
      </p:sp>
      <p:pic>
        <p:nvPicPr>
          <p:cNvPr id="3076" name="Picture 4" descr="Image result for picture of a person listening free">
            <a:extLst>
              <a:ext uri="{FF2B5EF4-FFF2-40B4-BE49-F238E27FC236}">
                <a16:creationId xmlns:a16="http://schemas.microsoft.com/office/drawing/2014/main" id="{94A28F1B-0137-0EF4-6059-0E7CA948B1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0258" y="2318196"/>
            <a:ext cx="3986310" cy="3069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3949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3085</TotalTime>
  <Words>1755</Words>
  <Application>Microsoft Macintosh PowerPoint</Application>
  <PresentationFormat>Widescreen</PresentationFormat>
  <Paragraphs>168</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Courier New</vt:lpstr>
      <vt:lpstr>Open Sans</vt:lpstr>
      <vt:lpstr>Office Theme</vt:lpstr>
      <vt:lpstr>Objection! Foundation!  The nuts and bolts of introducing your exhibits and demonstratives at trial  </vt:lpstr>
      <vt:lpstr>Why Do I Need To Lay A Foundation?</vt:lpstr>
      <vt:lpstr>Preparing to Introduce Exhibits at Trial</vt:lpstr>
      <vt:lpstr>Example of Exhibits Built into an Examination</vt:lpstr>
      <vt:lpstr>Who Can Authenticate And How?</vt:lpstr>
      <vt:lpstr>Self-Authenticating Records – FRE 902</vt:lpstr>
      <vt:lpstr>Photograph Exhibits</vt:lpstr>
      <vt:lpstr>Video Exhibits that Witness Recorded</vt:lpstr>
      <vt:lpstr>Audio Recordings – FRE 901(5)</vt:lpstr>
      <vt:lpstr>Authenticating Electronic Records  with a Testifying Witness</vt:lpstr>
      <vt:lpstr>E-mails and Text Messages </vt:lpstr>
      <vt:lpstr>E-mails Are Not Business Records!</vt:lpstr>
      <vt:lpstr>Social Media Exhibits</vt:lpstr>
      <vt:lpstr>   Facebook “Like” on Another’s Page </vt:lpstr>
      <vt:lpstr>  Print Outs of Websites </vt:lpstr>
      <vt:lpstr>Summary Exhibits: FRE 1006 </vt:lpstr>
      <vt:lpstr>Summary Exhibits: FRE 1006</vt:lpstr>
      <vt:lpstr>Example of a Limiting Instruction</vt:lpstr>
      <vt:lpstr>Example of 1006 Summary from US v. Penn</vt:lpstr>
      <vt:lpstr> FRE 611(a) Demonstratives  </vt:lpstr>
      <vt:lpstr>Examples of 611(a) Demonstratives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Objection! Foundation!</dc:title>
  <dc:creator>Kelly Page</dc:creator>
  <cp:lastModifiedBy>Dana Collier Smith</cp:lastModifiedBy>
  <cp:revision>24</cp:revision>
  <dcterms:created xsi:type="dcterms:W3CDTF">2023-03-26T12:41:03Z</dcterms:created>
  <dcterms:modified xsi:type="dcterms:W3CDTF">2023-04-12T00:51:51Z</dcterms:modified>
</cp:coreProperties>
</file>